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72" r:id="rId5"/>
    <p:sldId id="273" r:id="rId6"/>
    <p:sldId id="275" r:id="rId7"/>
    <p:sldId id="276" r:id="rId8"/>
  </p:sldIdLst>
  <p:sldSz cx="18288000" cy="10287000"/>
  <p:notesSz cx="6858000" cy="9144000"/>
  <p:embeddedFontLst>
    <p:embeddedFont>
      <p:font typeface="可画方糖体-繁" panose="02020500000000000000" charset="-122"/>
      <p:regular r:id="rId9"/>
    </p:embeddedFont>
    <p:embeddedFont>
      <p:font typeface="Aristotelica Pro Condensed" panose="02020500000000000000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Handy Casual" panose="02020500000000000000" charset="0"/>
      <p:regular r:id="rId15"/>
    </p:embeddedFont>
    <p:embeddedFont>
      <p:font typeface="Krabuler" panose="02020500000000000000" charset="0"/>
      <p:regular r:id="rId16"/>
    </p:embeddedFont>
    <p:embeddedFont>
      <p:font typeface="Pompiere" panose="020205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30565-FDB4-49AC-9F38-251CC8C80D9F}" v="72" dt="2023-12-14T16:40:25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829" y="9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芷伃 林" userId="f3a72c986ab8ba31" providerId="LiveId" clId="{97830565-FDB4-49AC-9F38-251CC8C80D9F}"/>
    <pc:docChg chg="undo custSel addSld delSld modSld">
      <pc:chgData name="芷伃 林" userId="f3a72c986ab8ba31" providerId="LiveId" clId="{97830565-FDB4-49AC-9F38-251CC8C80D9F}" dt="2023-12-14T16:40:29.576" v="145" actId="47"/>
      <pc:docMkLst>
        <pc:docMk/>
      </pc:docMkLst>
      <pc:sldChg chg="addSp modSp modAnim">
        <pc:chgData name="芷伃 林" userId="f3a72c986ab8ba31" providerId="LiveId" clId="{97830565-FDB4-49AC-9F38-251CC8C80D9F}" dt="2023-12-14T16:33:33.406" v="3"/>
        <pc:sldMkLst>
          <pc:docMk/>
          <pc:sldMk cId="0" sldId="256"/>
        </pc:sldMkLst>
        <pc:spChg chg="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13" creationId="{5F81CD37-E53E-4C5F-B707-4E5FAEB12E8C}"/>
          </ac:spMkLst>
        </pc:spChg>
        <pc:spChg chg="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15" creationId="{444DDC35-2782-4468-88D9-FD54258CEE39}"/>
          </ac:spMkLst>
        </pc:spChg>
        <pc:spChg chg="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17" creationId="{D290462E-6831-4A08-A28C-77108845EB75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18" creationId="{C66499DD-CEAA-4936-B5EB-65B18D1DAAB4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19" creationId="{67542A93-4E8C-46FC-B101-B69EB67CD35F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0" creationId="{FC25C396-A63D-4ABC-84CC-C2E1060BB5BC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2" creationId="{4015479A-B81C-460A-B1BA-975217C1D1D8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3" creationId="{A603BB8F-6957-4D75-9952-F63C7945100C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4" creationId="{C87CC568-5BF0-492F-88A8-1A331B5E5FEF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5" creationId="{8595B435-29A6-4D0A-828D-5577DA452BB7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6" creationId="{2EC5A4E3-4CC3-4061-BE5E-40240B67A8B9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7" creationId="{24EEB867-02CF-4B35-81D5-1D6146819395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8" creationId="{3584A49C-59BA-4A8E-955E-E42B0CE64685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29" creationId="{41DC0D2E-860D-4715-8057-A1BC3E634025}"/>
          </ac:spMkLst>
        </pc:spChg>
        <pc:spChg chg="add mod">
          <ac:chgData name="芷伃 林" userId="f3a72c986ab8ba31" providerId="LiveId" clId="{97830565-FDB4-49AC-9F38-251CC8C80D9F}" dt="2023-12-14T16:33:29.896" v="1"/>
          <ac:spMkLst>
            <pc:docMk/>
            <pc:sldMk cId="0" sldId="256"/>
            <ac:spMk id="30" creationId="{C5B548A9-A577-4F28-BA4A-CAE0DD36E443}"/>
          </ac:spMkLst>
        </pc:spChg>
        <pc:grpChg chg="add mod">
          <ac:chgData name="芷伃 林" userId="f3a72c986ab8ba31" providerId="LiveId" clId="{97830565-FDB4-49AC-9F38-251CC8C80D9F}" dt="2023-12-14T16:33:29.896" v="1"/>
          <ac:grpSpMkLst>
            <pc:docMk/>
            <pc:sldMk cId="0" sldId="256"/>
            <ac:grpSpMk id="12" creationId="{BF6CD97A-667B-45AB-B63D-8F06C3ADE103}"/>
          </ac:grpSpMkLst>
        </pc:grpChg>
        <pc:grpChg chg="add mod">
          <ac:chgData name="芷伃 林" userId="f3a72c986ab8ba31" providerId="LiveId" clId="{97830565-FDB4-49AC-9F38-251CC8C80D9F}" dt="2023-12-14T16:33:29.896" v="1"/>
          <ac:grpSpMkLst>
            <pc:docMk/>
            <pc:sldMk cId="0" sldId="256"/>
            <ac:grpSpMk id="14" creationId="{7A741D6E-E43D-41B1-80B4-41E7CD2331C0}"/>
          </ac:grpSpMkLst>
        </pc:grpChg>
        <pc:grpChg chg="add mod">
          <ac:chgData name="芷伃 林" userId="f3a72c986ab8ba31" providerId="LiveId" clId="{97830565-FDB4-49AC-9F38-251CC8C80D9F}" dt="2023-12-14T16:33:29.896" v="1"/>
          <ac:grpSpMkLst>
            <pc:docMk/>
            <pc:sldMk cId="0" sldId="256"/>
            <ac:grpSpMk id="16" creationId="{C8B12276-B056-452B-98ED-0741F54F3D02}"/>
          </ac:grpSpMkLst>
        </pc:grpChg>
        <pc:picChg chg="add mod">
          <ac:chgData name="芷伃 林" userId="f3a72c986ab8ba31" providerId="LiveId" clId="{97830565-FDB4-49AC-9F38-251CC8C80D9F}" dt="2023-12-14T16:33:14.373" v="0"/>
          <ac:picMkLst>
            <pc:docMk/>
            <pc:sldMk cId="0" sldId="256"/>
            <ac:picMk id="11" creationId="{E7F82E6C-BF13-4E4B-BABF-6E7B13851A59}"/>
          </ac:picMkLst>
        </pc:picChg>
        <pc:picChg chg="add mod">
          <ac:chgData name="芷伃 林" userId="f3a72c986ab8ba31" providerId="LiveId" clId="{97830565-FDB4-49AC-9F38-251CC8C80D9F}" dt="2023-12-14T16:33:29.896" v="1"/>
          <ac:picMkLst>
            <pc:docMk/>
            <pc:sldMk cId="0" sldId="256"/>
            <ac:picMk id="21" creationId="{CFFB899D-88FC-45DF-AA26-5DC0F65B912C}"/>
          </ac:picMkLst>
        </pc:picChg>
      </pc:sldChg>
      <pc:sldChg chg="add del">
        <pc:chgData name="芷伃 林" userId="f3a72c986ab8ba31" providerId="LiveId" clId="{97830565-FDB4-49AC-9F38-251CC8C80D9F}" dt="2023-12-14T16:38:29.586" v="112" actId="47"/>
        <pc:sldMkLst>
          <pc:docMk/>
          <pc:sldMk cId="0" sldId="257"/>
        </pc:sldMkLst>
      </pc:sldChg>
      <pc:sldChg chg="addSp modSp mod modAnim">
        <pc:chgData name="芷伃 林" userId="f3a72c986ab8ba31" providerId="LiveId" clId="{97830565-FDB4-49AC-9F38-251CC8C80D9F}" dt="2023-12-14T16:34:33.365" v="22"/>
        <pc:sldMkLst>
          <pc:docMk/>
          <pc:sldMk cId="0" sldId="258"/>
        </pc:sldMkLst>
        <pc:spChg chg="mod">
          <ac:chgData name="芷伃 林" userId="f3a72c986ab8ba31" providerId="LiveId" clId="{97830565-FDB4-49AC-9F38-251CC8C80D9F}" dt="2023-12-14T16:34:01.814" v="11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3:56.580" v="9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3:47.951" v="6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3:50.157" v="7" actId="1076"/>
          <ac:spMkLst>
            <pc:docMk/>
            <pc:sldMk cId="0" sldId="258"/>
            <ac:spMk id="13" creationId="{00000000-0000-0000-0000-000000000000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27" creationId="{CD329591-45B8-49AB-A053-EAB0CDD262BD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28" creationId="{F3E72DE6-EAB2-4BFB-AFA6-115E80295783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29" creationId="{BB68172B-6898-4240-AD8D-9F096329C7B5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0" creationId="{7384D730-6915-4513-BFFE-8C20AB7BB53B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1" creationId="{E97BD916-777F-4E3F-9560-2ED95A3D81B2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2" creationId="{FEFC009D-5609-4931-9A4C-ECF0D7920767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3" creationId="{42D0B707-EE3A-4714-BE66-74F1B50363E0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4" creationId="{1767B5B6-421D-4F9F-8CA3-F332E8898D49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5" creationId="{25BC6CD7-7779-4646-A6A2-342F4469BEF2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6" creationId="{03597A2C-7D48-4619-A5CD-56A7E617CB92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7" creationId="{89EED1AE-D84D-402C-AA36-088F45E11C15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8" creationId="{9245FFB2-5517-43F1-A0D8-CE624E8A05F2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39" creationId="{6F95CF0D-AB04-417E-B240-DF6248A666CB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0" creationId="{64EBC78E-C8C4-4CF1-8F8E-86475B2B48E7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1" creationId="{8FDF156D-0F4A-4870-B28D-1A3996576C49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2" creationId="{C1EA19BF-E675-410A-891B-39FAA77E81AE}"/>
          </ac:spMkLst>
        </pc:spChg>
        <pc:spChg chg="add mod">
          <ac:chgData name="芷伃 林" userId="f3a72c986ab8ba31" providerId="LiveId" clId="{97830565-FDB4-49AC-9F38-251CC8C80D9F}" dt="2023-12-14T16:34:16.855" v="16" actId="14100"/>
          <ac:spMkLst>
            <pc:docMk/>
            <pc:sldMk cId="0" sldId="258"/>
            <ac:spMk id="43" creationId="{E5D54ACE-7FD8-43F2-AD34-2827EE6A2995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4" creationId="{731DD60B-4C80-4003-B250-0F06E3C8D589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5" creationId="{B7E1EEF6-0FAA-424C-A9EE-74B71A952704}"/>
          </ac:spMkLst>
        </pc:spChg>
        <pc:spChg chg="add mod">
          <ac:chgData name="芷伃 林" userId="f3a72c986ab8ba31" providerId="LiveId" clId="{97830565-FDB4-49AC-9F38-251CC8C80D9F}" dt="2023-12-14T16:34:09.433" v="13"/>
          <ac:spMkLst>
            <pc:docMk/>
            <pc:sldMk cId="0" sldId="258"/>
            <ac:spMk id="46" creationId="{5251CABB-4CA4-4C4C-8F7D-CF8367E3706A}"/>
          </ac:spMkLst>
        </pc:spChg>
        <pc:spChg chg="add mod">
          <ac:chgData name="芷伃 林" userId="f3a72c986ab8ba31" providerId="LiveId" clId="{97830565-FDB4-49AC-9F38-251CC8C80D9F}" dt="2023-12-14T16:34:30.121" v="20"/>
          <ac:spMkLst>
            <pc:docMk/>
            <pc:sldMk cId="0" sldId="258"/>
            <ac:spMk id="48" creationId="{3FDDE3C0-4475-4351-BAC7-3822FBF0C42C}"/>
          </ac:spMkLst>
        </pc:spChg>
        <pc:spChg chg="add mod">
          <ac:chgData name="芷伃 林" userId="f3a72c986ab8ba31" providerId="LiveId" clId="{97830565-FDB4-49AC-9F38-251CC8C80D9F}" dt="2023-12-14T16:34:30.121" v="20"/>
          <ac:spMkLst>
            <pc:docMk/>
            <pc:sldMk cId="0" sldId="258"/>
            <ac:spMk id="49" creationId="{4A0A9ED3-DEED-4CB5-8EB3-60CB136E9CAC}"/>
          </ac:spMkLst>
        </pc:spChg>
        <pc:spChg chg="add mod">
          <ac:chgData name="芷伃 林" userId="f3a72c986ab8ba31" providerId="LiveId" clId="{97830565-FDB4-49AC-9F38-251CC8C80D9F}" dt="2023-12-14T16:34:30.121" v="20"/>
          <ac:spMkLst>
            <pc:docMk/>
            <pc:sldMk cId="0" sldId="258"/>
            <ac:spMk id="50" creationId="{B3C1BFA9-B383-47C0-B224-879B2F5CDB28}"/>
          </ac:spMkLst>
        </pc:spChg>
        <pc:spChg chg="add mod">
          <ac:chgData name="芷伃 林" userId="f3a72c986ab8ba31" providerId="LiveId" clId="{97830565-FDB4-49AC-9F38-251CC8C80D9F}" dt="2023-12-14T16:34:30.121" v="20"/>
          <ac:spMkLst>
            <pc:docMk/>
            <pc:sldMk cId="0" sldId="258"/>
            <ac:spMk id="51" creationId="{1F030CD1-1FA4-4316-9289-A93DE641B88B}"/>
          </ac:spMkLst>
        </pc:spChg>
        <pc:spChg chg="add mod">
          <ac:chgData name="芷伃 林" userId="f3a72c986ab8ba31" providerId="LiveId" clId="{97830565-FDB4-49AC-9F38-251CC8C80D9F}" dt="2023-12-14T16:34:30.121" v="20"/>
          <ac:spMkLst>
            <pc:docMk/>
            <pc:sldMk cId="0" sldId="258"/>
            <ac:spMk id="52" creationId="{C8620E2F-A766-469E-BF9C-A094E5C83DB7}"/>
          </ac:spMkLst>
        </pc:spChg>
        <pc:picChg chg="add mod">
          <ac:chgData name="芷伃 林" userId="f3a72c986ab8ba31" providerId="LiveId" clId="{97830565-FDB4-49AC-9F38-251CC8C80D9F}" dt="2023-12-14T16:34:04.532" v="12"/>
          <ac:picMkLst>
            <pc:docMk/>
            <pc:sldMk cId="0" sldId="258"/>
            <ac:picMk id="26" creationId="{6BB4EBAB-55D4-4F05-B0F3-ACD7F078BF9A}"/>
          </ac:picMkLst>
        </pc:picChg>
        <pc:picChg chg="add mod">
          <ac:chgData name="芷伃 林" userId="f3a72c986ab8ba31" providerId="LiveId" clId="{97830565-FDB4-49AC-9F38-251CC8C80D9F}" dt="2023-12-14T16:34:21.131" v="17"/>
          <ac:picMkLst>
            <pc:docMk/>
            <pc:sldMk cId="0" sldId="258"/>
            <ac:picMk id="47" creationId="{5F80AD1E-C328-4143-871D-2C37329CAC4F}"/>
          </ac:picMkLst>
        </pc:picChg>
      </pc:sldChg>
      <pc:sldChg chg="del">
        <pc:chgData name="芷伃 林" userId="f3a72c986ab8ba31" providerId="LiveId" clId="{97830565-FDB4-49AC-9F38-251CC8C80D9F}" dt="2023-12-14T16:34:35.829" v="23" actId="47"/>
        <pc:sldMkLst>
          <pc:docMk/>
          <pc:sldMk cId="0" sldId="259"/>
        </pc:sldMkLst>
      </pc:sldChg>
      <pc:sldChg chg="delSp del mod">
        <pc:chgData name="芷伃 林" userId="f3a72c986ab8ba31" providerId="LiveId" clId="{97830565-FDB4-49AC-9F38-251CC8C80D9F}" dt="2023-12-14T16:34:36.813" v="24" actId="47"/>
        <pc:sldMkLst>
          <pc:docMk/>
          <pc:sldMk cId="0" sldId="260"/>
        </pc:sldMkLst>
        <pc:spChg chg="del">
          <ac:chgData name="芷伃 林" userId="f3a72c986ab8ba31" providerId="LiveId" clId="{97830565-FDB4-49AC-9F38-251CC8C80D9F}" dt="2023-12-14T16:34:26.211" v="19" actId="478"/>
          <ac:spMkLst>
            <pc:docMk/>
            <pc:sldMk cId="0" sldId="260"/>
            <ac:spMk id="2" creationId="{00000000-0000-0000-0000-000000000000}"/>
          </ac:spMkLst>
        </pc:spChg>
        <pc:spChg chg="del">
          <ac:chgData name="芷伃 林" userId="f3a72c986ab8ba31" providerId="LiveId" clId="{97830565-FDB4-49AC-9F38-251CC8C80D9F}" dt="2023-12-14T16:34:25.412" v="18" actId="478"/>
          <ac:spMkLst>
            <pc:docMk/>
            <pc:sldMk cId="0" sldId="260"/>
            <ac:spMk id="3" creationId="{00000000-0000-0000-0000-000000000000}"/>
          </ac:spMkLst>
        </pc:spChg>
      </pc:sldChg>
      <pc:sldChg chg="addSp delSp modSp mod delAnim modAnim">
        <pc:chgData name="芷伃 林" userId="f3a72c986ab8ba31" providerId="LiveId" clId="{97830565-FDB4-49AC-9F38-251CC8C80D9F}" dt="2023-12-14T16:38:47.946" v="118"/>
        <pc:sldMkLst>
          <pc:docMk/>
          <pc:sldMk cId="0" sldId="261"/>
        </pc:sldMkLst>
        <pc:spChg chg="mod">
          <ac:chgData name="芷伃 林" userId="f3a72c986ab8ba31" providerId="LiveId" clId="{97830565-FDB4-49AC-9F38-251CC8C80D9F}" dt="2023-12-14T16:34:51.068" v="25" actId="1076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芷伃 林" userId="f3a72c986ab8ba31" providerId="LiveId" clId="{97830565-FDB4-49AC-9F38-251CC8C80D9F}" dt="2023-12-14T16:34:56.800" v="27"/>
          <ac:spMkLst>
            <pc:docMk/>
            <pc:sldMk cId="0" sldId="261"/>
            <ac:spMk id="8" creationId="{477BF3D7-8861-4C80-8CFB-C76868A36FA4}"/>
          </ac:spMkLst>
        </pc:spChg>
        <pc:spChg chg="add mod">
          <ac:chgData name="芷伃 林" userId="f3a72c986ab8ba31" providerId="LiveId" clId="{97830565-FDB4-49AC-9F38-251CC8C80D9F}" dt="2023-12-14T16:34:56.800" v="27"/>
          <ac:spMkLst>
            <pc:docMk/>
            <pc:sldMk cId="0" sldId="261"/>
            <ac:spMk id="9" creationId="{36DAD37D-067E-47F4-806C-6B7BFDDDB62A}"/>
          </ac:spMkLst>
        </pc:spChg>
        <pc:spChg chg="add mod">
          <ac:chgData name="芷伃 林" userId="f3a72c986ab8ba31" providerId="LiveId" clId="{97830565-FDB4-49AC-9F38-251CC8C80D9F}" dt="2023-12-14T16:34:56.800" v="27"/>
          <ac:spMkLst>
            <pc:docMk/>
            <pc:sldMk cId="0" sldId="261"/>
            <ac:spMk id="10" creationId="{3B09B11F-54A7-4422-8746-1C7443EC3D1F}"/>
          </ac:spMkLst>
        </pc:spChg>
        <pc:spChg chg="add mod">
          <ac:chgData name="芷伃 林" userId="f3a72c986ab8ba31" providerId="LiveId" clId="{97830565-FDB4-49AC-9F38-251CC8C80D9F}" dt="2023-12-14T16:34:56.800" v="27"/>
          <ac:spMkLst>
            <pc:docMk/>
            <pc:sldMk cId="0" sldId="261"/>
            <ac:spMk id="11" creationId="{866D3C8B-2D4C-491F-B7C5-82A53D7B8207}"/>
          </ac:spMkLst>
        </pc:spChg>
        <pc:spChg chg="mod topLvl">
          <ac:chgData name="芷伃 林" userId="f3a72c986ab8ba31" providerId="LiveId" clId="{97830565-FDB4-49AC-9F38-251CC8C80D9F}" dt="2023-12-14T16:35:43.247" v="43" actId="478"/>
          <ac:spMkLst>
            <pc:docMk/>
            <pc:sldMk cId="0" sldId="261"/>
            <ac:spMk id="15" creationId="{7086C980-523F-474E-A3D5-8B80B7C4D812}"/>
          </ac:spMkLst>
        </pc:spChg>
        <pc:spChg chg="del mod">
          <ac:chgData name="芷伃 林" userId="f3a72c986ab8ba31" providerId="LiveId" clId="{97830565-FDB4-49AC-9F38-251CC8C80D9F}" dt="2023-12-14T16:35:26.088" v="38" actId="478"/>
          <ac:spMkLst>
            <pc:docMk/>
            <pc:sldMk cId="0" sldId="261"/>
            <ac:spMk id="16" creationId="{8933D4D0-E52F-47E5-B768-800B8AFB55CA}"/>
          </ac:spMkLst>
        </pc:spChg>
        <pc:spChg chg="del mod">
          <ac:chgData name="芷伃 林" userId="f3a72c986ab8ba31" providerId="LiveId" clId="{97830565-FDB4-49AC-9F38-251CC8C80D9F}" dt="2023-12-14T16:35:21.763" v="36" actId="478"/>
          <ac:spMkLst>
            <pc:docMk/>
            <pc:sldMk cId="0" sldId="261"/>
            <ac:spMk id="17" creationId="{DFA451DC-47EE-4AED-A336-D92719635DB7}"/>
          </ac:spMkLst>
        </pc:spChg>
        <pc:spChg chg="del mod topLvl">
          <ac:chgData name="芷伃 林" userId="f3a72c986ab8ba31" providerId="LiveId" clId="{97830565-FDB4-49AC-9F38-251CC8C80D9F}" dt="2023-12-14T16:35:43.247" v="43" actId="478"/>
          <ac:spMkLst>
            <pc:docMk/>
            <pc:sldMk cId="0" sldId="261"/>
            <ac:spMk id="18" creationId="{3C869320-3414-4B47-AD21-65FE1E4560F7}"/>
          </ac:spMkLst>
        </pc:spChg>
        <pc:spChg chg="del mod">
          <ac:chgData name="芷伃 林" userId="f3a72c986ab8ba31" providerId="LiveId" clId="{97830565-FDB4-49AC-9F38-251CC8C80D9F}" dt="2023-12-14T16:35:42.085" v="42" actId="478"/>
          <ac:spMkLst>
            <pc:docMk/>
            <pc:sldMk cId="0" sldId="261"/>
            <ac:spMk id="19" creationId="{1C8B65F6-0841-4954-B194-06DA9B5C53BA}"/>
          </ac:spMkLst>
        </pc:spChg>
        <pc:spChg chg="del mod">
          <ac:chgData name="芷伃 林" userId="f3a72c986ab8ba31" providerId="LiveId" clId="{97830565-FDB4-49AC-9F38-251CC8C80D9F}" dt="2023-12-14T16:35:23.951" v="37" actId="478"/>
          <ac:spMkLst>
            <pc:docMk/>
            <pc:sldMk cId="0" sldId="261"/>
            <ac:spMk id="20" creationId="{50A5501E-07DE-41A4-9702-31E752D6CF70}"/>
          </ac:spMkLst>
        </pc:spChg>
        <pc:spChg chg="del mod">
          <ac:chgData name="芷伃 林" userId="f3a72c986ab8ba31" providerId="LiveId" clId="{97830565-FDB4-49AC-9F38-251CC8C80D9F}" dt="2023-12-14T16:35:40.533" v="41" actId="478"/>
          <ac:spMkLst>
            <pc:docMk/>
            <pc:sldMk cId="0" sldId="261"/>
            <ac:spMk id="21" creationId="{8B3B36F9-181F-436B-89DF-BB868BDD58EB}"/>
          </ac:spMkLst>
        </pc:spChg>
        <pc:spChg chg="del mod">
          <ac:chgData name="芷伃 林" userId="f3a72c986ab8ba31" providerId="LiveId" clId="{97830565-FDB4-49AC-9F38-251CC8C80D9F}" dt="2023-12-14T16:35:39.077" v="40" actId="478"/>
          <ac:spMkLst>
            <pc:docMk/>
            <pc:sldMk cId="0" sldId="261"/>
            <ac:spMk id="22" creationId="{8057CFBA-5A01-4D18-85A4-1968465D3CC2}"/>
          </ac:spMkLst>
        </pc:spChg>
        <pc:spChg chg="del mod">
          <ac:chgData name="芷伃 林" userId="f3a72c986ab8ba31" providerId="LiveId" clId="{97830565-FDB4-49AC-9F38-251CC8C80D9F}" dt="2023-12-14T16:35:37.723" v="39" actId="478"/>
          <ac:spMkLst>
            <pc:docMk/>
            <pc:sldMk cId="0" sldId="261"/>
            <ac:spMk id="23" creationId="{E9BF51B0-0A60-4D3D-BF95-ADDA5A6834B1}"/>
          </ac:spMkLst>
        </pc:spChg>
        <pc:spChg chg="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25" creationId="{31308176-28BB-4681-8A0B-ABE2E65FD280}"/>
          </ac:spMkLst>
        </pc:spChg>
        <pc:spChg chg="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26" creationId="{49685B5F-0122-4826-88B3-22AFB8B17185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27" creationId="{D779601F-9901-4CB8-8FA2-853B8D5CD21A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28" creationId="{58B7CB03-6302-416A-AC33-CDC6C02CBDE2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29" creationId="{1BA9AA3B-E2C2-45AC-A8BE-92D89790755C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30" creationId="{2BE15CF4-5098-48B7-9A69-BE22EE611780}"/>
          </ac:spMkLst>
        </pc:spChg>
        <pc:spChg chg="add del mod">
          <ac:chgData name="芷伃 林" userId="f3a72c986ab8ba31" providerId="LiveId" clId="{97830565-FDB4-49AC-9F38-251CC8C80D9F}" dt="2023-12-14T16:35:44.421" v="44" actId="478"/>
          <ac:spMkLst>
            <pc:docMk/>
            <pc:sldMk cId="0" sldId="261"/>
            <ac:spMk id="31" creationId="{3BF82B3F-4428-432E-9C6F-9376AD4604B2}"/>
          </ac:spMkLst>
        </pc:spChg>
        <pc:spChg chg="add mod">
          <ac:chgData name="芷伃 林" userId="f3a72c986ab8ba31" providerId="LiveId" clId="{97830565-FDB4-49AC-9F38-251CC8C80D9F}" dt="2023-12-14T16:35:57.578" v="47" actId="1076"/>
          <ac:spMkLst>
            <pc:docMk/>
            <pc:sldMk cId="0" sldId="261"/>
            <ac:spMk id="32" creationId="{FA163AEE-B823-47E5-9C41-7723DFB1FDA1}"/>
          </ac:spMkLst>
        </pc:spChg>
        <pc:spChg chg="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34" creationId="{4324ADC0-025B-4616-BC8E-D9FFBA2847BE}"/>
          </ac:spMkLst>
        </pc:spChg>
        <pc:spChg chg="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35" creationId="{00F9C0CC-9227-43D7-B14E-2908C35F6E19}"/>
          </ac:spMkLst>
        </pc:spChg>
        <pc:spChg chg="add del mod">
          <ac:chgData name="芷伃 林" userId="f3a72c986ab8ba31" providerId="LiveId" clId="{97830565-FDB4-49AC-9F38-251CC8C80D9F}" dt="2023-12-14T16:35:49.410" v="46" actId="478"/>
          <ac:spMkLst>
            <pc:docMk/>
            <pc:sldMk cId="0" sldId="261"/>
            <ac:spMk id="36" creationId="{EAC410CB-CB60-49B0-BAB8-E4D56210831E}"/>
          </ac:spMkLst>
        </pc:spChg>
        <pc:spChg chg="add del mod">
          <ac:chgData name="芷伃 林" userId="f3a72c986ab8ba31" providerId="LiveId" clId="{97830565-FDB4-49AC-9F38-251CC8C80D9F}" dt="2023-12-14T16:35:47.828" v="45" actId="478"/>
          <ac:spMkLst>
            <pc:docMk/>
            <pc:sldMk cId="0" sldId="261"/>
            <ac:spMk id="37" creationId="{A4B86C17-D014-4AD4-BF64-EB7A48A6A496}"/>
          </ac:spMkLst>
        </pc:spChg>
        <pc:spChg chg="add mod">
          <ac:chgData name="芷伃 林" userId="f3a72c986ab8ba31" providerId="LiveId" clId="{97830565-FDB4-49AC-9F38-251CC8C80D9F}" dt="2023-12-14T16:35:57.578" v="47" actId="1076"/>
          <ac:spMkLst>
            <pc:docMk/>
            <pc:sldMk cId="0" sldId="261"/>
            <ac:spMk id="38" creationId="{B5984D22-6660-47C3-A37A-0C5EFAA02F37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39" creationId="{64518E6C-7DA9-4FDC-8032-74BA6801EFAE}"/>
          </ac:spMkLst>
        </pc:spChg>
        <pc:spChg chg="add mod">
          <ac:chgData name="芷伃 林" userId="f3a72c986ab8ba31" providerId="LiveId" clId="{97830565-FDB4-49AC-9F38-251CC8C80D9F}" dt="2023-12-14T16:35:13.017" v="33"/>
          <ac:spMkLst>
            <pc:docMk/>
            <pc:sldMk cId="0" sldId="261"/>
            <ac:spMk id="40" creationId="{1C442188-66BA-4150-9BE2-F6B5916CF13C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2" creationId="{92DCF20D-EC75-47F3-B6B8-7050948DED8D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3" creationId="{E48EC5E1-99BE-47D1-8D43-FB48AE98AC24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4" creationId="{9F422EAC-B8F4-4C7A-AD69-63B5CD7FD905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5" creationId="{338D097B-3966-4E8C-9801-3EA9B99B8A40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6" creationId="{62F60CF0-1169-4EDF-9AA2-973519EC761F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7" creationId="{37FD5F3C-0903-4B19-9D64-36651DF18D26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8" creationId="{C92BBD52-4AE1-4604-901B-45EE2F76E507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49" creationId="{29CD8B06-9BE0-4EF8-93B9-B70FF51883F1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0" creationId="{010FB78C-3183-4B35-B510-435044FD2D0E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1" creationId="{B613FF5D-2898-4A6F-885A-59C8C624F8E3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2" creationId="{18C3E0CD-C381-472C-A800-B61FF413E045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3" creationId="{C232044A-228B-49D1-9B17-263700ED636C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4" creationId="{B1BA17A9-1F18-4D2A-AD46-1A9AA58BC0FB}"/>
          </ac:spMkLst>
        </pc:spChg>
        <pc:spChg chg="add del mod">
          <ac:chgData name="芷伃 林" userId="f3a72c986ab8ba31" providerId="LiveId" clId="{97830565-FDB4-49AC-9F38-251CC8C80D9F}" dt="2023-12-14T16:37:15.470" v="87"/>
          <ac:spMkLst>
            <pc:docMk/>
            <pc:sldMk cId="0" sldId="261"/>
            <ac:spMk id="55" creationId="{FD393DD6-6DE8-4CDA-A356-93A4CACBF906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57" creationId="{B75F52C2-6DB7-4C03-BE4D-6CB531031534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58" creationId="{F4B41B44-B97A-4643-B818-CC7FF4E7A14B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59" creationId="{29B1A6AA-EDD4-422F-B0AA-77948AEC8E70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0" creationId="{9FADFC85-45D3-4BC8-8953-FE90E87B77B4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1" creationId="{FCC7C557-A949-40BB-B5FE-ADD8DA23E9E3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2" creationId="{CF5CA59E-4D08-4F3A-A9F6-88EF81DD5DA3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3" creationId="{B3D54519-2845-457E-99D4-8442A8F88021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4" creationId="{7B1F6ED3-0205-4A65-9079-54AA46AFADED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5" creationId="{882D20A7-DD71-4FE1-899D-D36532B338A9}"/>
          </ac:spMkLst>
        </pc:spChg>
        <pc:spChg chg="add del mod">
          <ac:chgData name="芷伃 林" userId="f3a72c986ab8ba31" providerId="LiveId" clId="{97830565-FDB4-49AC-9F38-251CC8C80D9F}" dt="2023-12-14T16:37:13.185" v="82"/>
          <ac:spMkLst>
            <pc:docMk/>
            <pc:sldMk cId="0" sldId="261"/>
            <ac:spMk id="66" creationId="{6B90BA25-241B-4031-A5FE-67C0E4046ED7}"/>
          </ac:spMkLst>
        </pc:spChg>
        <pc:spChg chg="add del mod">
          <ac:chgData name="芷伃 林" userId="f3a72c986ab8ba31" providerId="LiveId" clId="{97830565-FDB4-49AC-9F38-251CC8C80D9F}" dt="2023-12-14T16:37:10.073" v="76"/>
          <ac:spMkLst>
            <pc:docMk/>
            <pc:sldMk cId="0" sldId="261"/>
            <ac:spMk id="68" creationId="{0D31CF72-7877-4E89-9BE5-0C941D606743}"/>
          </ac:spMkLst>
        </pc:spChg>
        <pc:spChg chg="add del mod">
          <ac:chgData name="芷伃 林" userId="f3a72c986ab8ba31" providerId="LiveId" clId="{97830565-FDB4-49AC-9F38-251CC8C80D9F}" dt="2023-12-14T16:37:10.073" v="76"/>
          <ac:spMkLst>
            <pc:docMk/>
            <pc:sldMk cId="0" sldId="261"/>
            <ac:spMk id="69" creationId="{5FCBA9E2-FC0C-451C-B25A-B463E7CA3931}"/>
          </ac:spMkLst>
        </pc:spChg>
        <pc:spChg chg="add del mod">
          <ac:chgData name="芷伃 林" userId="f3a72c986ab8ba31" providerId="LiveId" clId="{97830565-FDB4-49AC-9F38-251CC8C80D9F}" dt="2023-12-14T16:37:10.073" v="76"/>
          <ac:spMkLst>
            <pc:docMk/>
            <pc:sldMk cId="0" sldId="261"/>
            <ac:spMk id="70" creationId="{44E241BE-566E-4051-81CA-10A6B6674944}"/>
          </ac:spMkLst>
        </pc:spChg>
        <pc:spChg chg="add del mod">
          <ac:chgData name="芷伃 林" userId="f3a72c986ab8ba31" providerId="LiveId" clId="{97830565-FDB4-49AC-9F38-251CC8C80D9F}" dt="2023-12-14T16:37:10.073" v="76"/>
          <ac:spMkLst>
            <pc:docMk/>
            <pc:sldMk cId="0" sldId="261"/>
            <ac:spMk id="71" creationId="{A753DC81-F31C-473D-8A10-BC5DC67477B5}"/>
          </ac:spMkLst>
        </pc:spChg>
        <pc:spChg chg="add mod">
          <ac:chgData name="芷伃 林" userId="f3a72c986ab8ba31" providerId="LiveId" clId="{97830565-FDB4-49AC-9F38-251CC8C80D9F}" dt="2023-12-14T16:37:56.326" v="104" actId="1076"/>
          <ac:spMkLst>
            <pc:docMk/>
            <pc:sldMk cId="0" sldId="261"/>
            <ac:spMk id="73" creationId="{9D384A02-D4F8-4AEC-A32F-DC48CCB0F8C5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4" creationId="{0DAC867D-1AC2-4D4A-A525-63AC1C1A3DC6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5" creationId="{D668D40B-2782-45B9-9C3E-2A91AE8711B7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6" creationId="{37492727-51A8-4416-8FDF-988793D1C406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7" creationId="{C9C40A94-5AAF-4C0D-B7DA-6BD73AA0848B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8" creationId="{EFCD9CA1-ABB0-429E-A937-147030C56ABD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79" creationId="{6EEEEDD1-93DA-42A9-AEB5-DFE3DE03031A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0" creationId="{71E2D653-207F-4A6D-9F51-09425FD0887F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1" creationId="{B4912453-F7E7-4710-A32C-67200E7F23F6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2" creationId="{D51833FC-E60D-4C09-AF7F-D5F438BE8DD0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3" creationId="{A390A4F7-EE05-40CF-BF00-70041290A6B3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4" creationId="{74233DF5-36C0-486B-BFDF-DEA2705576F4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5" creationId="{025B7D1F-AE77-42FF-8B9A-05C15C022095}"/>
          </ac:spMkLst>
        </pc:spChg>
        <pc:spChg chg="add mod">
          <ac:chgData name="芷伃 林" userId="f3a72c986ab8ba31" providerId="LiveId" clId="{97830565-FDB4-49AC-9F38-251CC8C80D9F}" dt="2023-12-14T16:37:44.514" v="101"/>
          <ac:spMkLst>
            <pc:docMk/>
            <pc:sldMk cId="0" sldId="261"/>
            <ac:spMk id="86" creationId="{DEA6DEB9-6469-40E7-85D1-989C79736ABB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88" creationId="{FDABB20B-171B-4E9C-B95C-C2A9B6E66390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89" creationId="{5599F646-7155-4D62-A522-ABF7862A4164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0" creationId="{1A1FD497-31C9-4D31-B770-5373BB939561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1" creationId="{0F3700AB-2B0C-464E-88B1-7C4EA2F7D3D3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2" creationId="{8FE7E416-F1AD-4F0F-8B3D-63360AB8A8EE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3" creationId="{831B7B84-5BD4-4D85-BD05-C970880F0259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4" creationId="{F7C6D81A-8B92-41CB-9467-E23B713B4201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5" creationId="{8A85FD26-4E4A-4534-89A1-61F9DC36C511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6" creationId="{F26773CE-5802-4EE2-A377-AE87FB85D7CC}"/>
          </ac:spMkLst>
        </pc:spChg>
        <pc:spChg chg="add mod">
          <ac:chgData name="芷伃 林" userId="f3a72c986ab8ba31" providerId="LiveId" clId="{97830565-FDB4-49AC-9F38-251CC8C80D9F}" dt="2023-12-14T16:38:11.948" v="107"/>
          <ac:spMkLst>
            <pc:docMk/>
            <pc:sldMk cId="0" sldId="261"/>
            <ac:spMk id="97" creationId="{CC1916AE-D97A-44CC-9F4B-6DC36DC5BF16}"/>
          </ac:spMkLst>
        </pc:spChg>
        <pc:spChg chg="add mod">
          <ac:chgData name="芷伃 林" userId="f3a72c986ab8ba31" providerId="LiveId" clId="{97830565-FDB4-49AC-9F38-251CC8C80D9F}" dt="2023-12-14T16:38:44.950" v="116"/>
          <ac:spMkLst>
            <pc:docMk/>
            <pc:sldMk cId="0" sldId="261"/>
            <ac:spMk id="99" creationId="{47C197C1-BC7D-4430-89D5-7103986EB148}"/>
          </ac:spMkLst>
        </pc:spChg>
        <pc:spChg chg="add mod">
          <ac:chgData name="芷伃 林" userId="f3a72c986ab8ba31" providerId="LiveId" clId="{97830565-FDB4-49AC-9F38-251CC8C80D9F}" dt="2023-12-14T16:38:44.950" v="116"/>
          <ac:spMkLst>
            <pc:docMk/>
            <pc:sldMk cId="0" sldId="261"/>
            <ac:spMk id="100" creationId="{FC6D8E94-7C5C-4913-B686-81E37D355DC6}"/>
          </ac:spMkLst>
        </pc:spChg>
        <pc:spChg chg="add mod">
          <ac:chgData name="芷伃 林" userId="f3a72c986ab8ba31" providerId="LiveId" clId="{97830565-FDB4-49AC-9F38-251CC8C80D9F}" dt="2023-12-14T16:38:44.950" v="116"/>
          <ac:spMkLst>
            <pc:docMk/>
            <pc:sldMk cId="0" sldId="261"/>
            <ac:spMk id="101" creationId="{ABA5129A-8A24-44DA-9F2F-D2D4B716127B}"/>
          </ac:spMkLst>
        </pc:spChg>
        <pc:spChg chg="add mod">
          <ac:chgData name="芷伃 林" userId="f3a72c986ab8ba31" providerId="LiveId" clId="{97830565-FDB4-49AC-9F38-251CC8C80D9F}" dt="2023-12-14T16:38:44.950" v="116"/>
          <ac:spMkLst>
            <pc:docMk/>
            <pc:sldMk cId="0" sldId="261"/>
            <ac:spMk id="102" creationId="{A9C4DC4E-9238-4B18-A227-833C9BF69FD8}"/>
          </ac:spMkLst>
        </pc:spChg>
        <pc:grpChg chg="add del mod">
          <ac:chgData name="芷伃 林" userId="f3a72c986ab8ba31" providerId="LiveId" clId="{97830565-FDB4-49AC-9F38-251CC8C80D9F}" dt="2023-12-14T16:35:43.247" v="43" actId="478"/>
          <ac:grpSpMkLst>
            <pc:docMk/>
            <pc:sldMk cId="0" sldId="261"/>
            <ac:grpSpMk id="14" creationId="{75164AE2-6F41-4867-BE43-B127A9B4C7B0}"/>
          </ac:grpSpMkLst>
        </pc:grpChg>
        <pc:grpChg chg="add mod">
          <ac:chgData name="芷伃 林" userId="f3a72c986ab8ba31" providerId="LiveId" clId="{97830565-FDB4-49AC-9F38-251CC8C80D9F}" dt="2023-12-14T16:35:57.578" v="47" actId="1076"/>
          <ac:grpSpMkLst>
            <pc:docMk/>
            <pc:sldMk cId="0" sldId="261"/>
            <ac:grpSpMk id="24" creationId="{548D62C9-773C-4009-8FCC-2F1E3F575EC7}"/>
          </ac:grpSpMkLst>
        </pc:grpChg>
        <pc:grpChg chg="add mod">
          <ac:chgData name="芷伃 林" userId="f3a72c986ab8ba31" providerId="LiveId" clId="{97830565-FDB4-49AC-9F38-251CC8C80D9F}" dt="2023-12-14T16:35:13.017" v="33"/>
          <ac:grpSpMkLst>
            <pc:docMk/>
            <pc:sldMk cId="0" sldId="261"/>
            <ac:grpSpMk id="33" creationId="{4B0DB384-410E-468B-8C7E-F39FBCDAED4C}"/>
          </ac:grpSpMkLst>
        </pc:grpChg>
        <pc:picChg chg="add mod">
          <ac:chgData name="芷伃 林" userId="f3a72c986ab8ba31" providerId="LiveId" clId="{97830565-FDB4-49AC-9F38-251CC8C80D9F}" dt="2023-12-14T16:34:51.962" v="26"/>
          <ac:picMkLst>
            <pc:docMk/>
            <pc:sldMk cId="0" sldId="261"/>
            <ac:picMk id="7" creationId="{CC6C55EB-93FC-459E-9B63-8437D0E20D67}"/>
          </ac:picMkLst>
        </pc:picChg>
        <pc:picChg chg="add del mod">
          <ac:chgData name="芷伃 林" userId="f3a72c986ab8ba31" providerId="LiveId" clId="{97830565-FDB4-49AC-9F38-251CC8C80D9F}" dt="2023-12-14T16:35:02.415" v="30" actId="478"/>
          <ac:picMkLst>
            <pc:docMk/>
            <pc:sldMk cId="0" sldId="261"/>
            <ac:picMk id="12" creationId="{4B632E48-DED7-402D-8948-723F53AF2287}"/>
          </ac:picMkLst>
        </pc:picChg>
        <pc:picChg chg="add mod">
          <ac:chgData name="芷伃 林" userId="f3a72c986ab8ba31" providerId="LiveId" clId="{97830565-FDB4-49AC-9F38-251CC8C80D9F}" dt="2023-12-14T16:35:04.999" v="31"/>
          <ac:picMkLst>
            <pc:docMk/>
            <pc:sldMk cId="0" sldId="261"/>
            <ac:picMk id="13" creationId="{F778B7B2-B5F6-4BBF-9782-84FE2094E737}"/>
          </ac:picMkLst>
        </pc:picChg>
        <pc:picChg chg="add del mod">
          <ac:chgData name="芷伃 林" userId="f3a72c986ab8ba31" providerId="LiveId" clId="{97830565-FDB4-49AC-9F38-251CC8C80D9F}" dt="2023-12-14T16:37:23.038" v="92" actId="478"/>
          <ac:picMkLst>
            <pc:docMk/>
            <pc:sldMk cId="0" sldId="261"/>
            <ac:picMk id="41" creationId="{53FC083D-BC2C-4AE1-96E2-FC95A2992A0F}"/>
          </ac:picMkLst>
        </pc:picChg>
        <pc:picChg chg="add del mod">
          <ac:chgData name="芷伃 林" userId="f3a72c986ab8ba31" providerId="LiveId" clId="{97830565-FDB4-49AC-9F38-251CC8C80D9F}" dt="2023-12-14T16:37:14.148" v="84"/>
          <ac:picMkLst>
            <pc:docMk/>
            <pc:sldMk cId="0" sldId="261"/>
            <ac:picMk id="56" creationId="{DCC748E2-BB2A-4BC1-8DD8-06E6023B76D8}"/>
          </ac:picMkLst>
        </pc:picChg>
        <pc:picChg chg="add del mod">
          <ac:chgData name="芷伃 林" userId="f3a72c986ab8ba31" providerId="LiveId" clId="{97830565-FDB4-49AC-9F38-251CC8C80D9F}" dt="2023-12-14T16:37:10.465" v="77"/>
          <ac:picMkLst>
            <pc:docMk/>
            <pc:sldMk cId="0" sldId="261"/>
            <ac:picMk id="67" creationId="{0D764E41-F8B9-475A-A141-9447B3A753AF}"/>
          </ac:picMkLst>
        </pc:picChg>
        <pc:picChg chg="add mod">
          <ac:chgData name="芷伃 林" userId="f3a72c986ab8ba31" providerId="LiveId" clId="{97830565-FDB4-49AC-9F38-251CC8C80D9F}" dt="2023-12-14T16:37:39.177" v="100" actId="1076"/>
          <ac:picMkLst>
            <pc:docMk/>
            <pc:sldMk cId="0" sldId="261"/>
            <ac:picMk id="72" creationId="{F6674BC1-0357-4A9A-B661-1912D9A112EE}"/>
          </ac:picMkLst>
        </pc:picChg>
        <pc:picChg chg="add mod">
          <ac:chgData name="芷伃 林" userId="f3a72c986ab8ba31" providerId="LiveId" clId="{97830565-FDB4-49AC-9F38-251CC8C80D9F}" dt="2023-12-14T16:38:05.974" v="106" actId="1076"/>
          <ac:picMkLst>
            <pc:docMk/>
            <pc:sldMk cId="0" sldId="261"/>
            <ac:picMk id="87" creationId="{3D77C0DD-974B-4AAD-938F-C62B6B6E4A89}"/>
          </ac:picMkLst>
        </pc:picChg>
        <pc:picChg chg="add mod">
          <ac:chgData name="芷伃 林" userId="f3a72c986ab8ba31" providerId="LiveId" clId="{97830565-FDB4-49AC-9F38-251CC8C80D9F}" dt="2023-12-14T16:38:36.648" v="115" actId="1076"/>
          <ac:picMkLst>
            <pc:docMk/>
            <pc:sldMk cId="0" sldId="261"/>
            <ac:picMk id="98" creationId="{2807C303-2BEC-4815-9102-9CCBF8C02585}"/>
          </ac:picMkLst>
        </pc:picChg>
      </pc:sldChg>
      <pc:sldChg chg="del">
        <pc:chgData name="芷伃 林" userId="f3a72c986ab8ba31" providerId="LiveId" clId="{97830565-FDB4-49AC-9F38-251CC8C80D9F}" dt="2023-12-14T16:35:06.414" v="32" actId="47"/>
        <pc:sldMkLst>
          <pc:docMk/>
          <pc:sldMk cId="0" sldId="262"/>
        </pc:sldMkLst>
      </pc:sldChg>
      <pc:sldChg chg="del">
        <pc:chgData name="芷伃 林" userId="f3a72c986ab8ba31" providerId="LiveId" clId="{97830565-FDB4-49AC-9F38-251CC8C80D9F}" dt="2023-12-14T16:36:06.085" v="50" actId="47"/>
        <pc:sldMkLst>
          <pc:docMk/>
          <pc:sldMk cId="0" sldId="263"/>
        </pc:sldMkLst>
      </pc:sldChg>
      <pc:sldChg chg="del">
        <pc:chgData name="芷伃 林" userId="f3a72c986ab8ba31" providerId="LiveId" clId="{97830565-FDB4-49AC-9F38-251CC8C80D9F}" dt="2023-12-14T16:36:06.536" v="51" actId="47"/>
        <pc:sldMkLst>
          <pc:docMk/>
          <pc:sldMk cId="0" sldId="264"/>
        </pc:sldMkLst>
      </pc:sldChg>
      <pc:sldChg chg="add del">
        <pc:chgData name="芷伃 林" userId="f3a72c986ab8ba31" providerId="LiveId" clId="{97830565-FDB4-49AC-9F38-251CC8C80D9F}" dt="2023-12-14T16:37:34.423" v="95" actId="47"/>
        <pc:sldMkLst>
          <pc:docMk/>
          <pc:sldMk cId="0" sldId="265"/>
        </pc:sldMkLst>
      </pc:sldChg>
      <pc:sldChg chg="add del">
        <pc:chgData name="芷伃 林" userId="f3a72c986ab8ba31" providerId="LiveId" clId="{97830565-FDB4-49AC-9F38-251CC8C80D9F}" dt="2023-12-14T16:37:34.665" v="96" actId="47"/>
        <pc:sldMkLst>
          <pc:docMk/>
          <pc:sldMk cId="0" sldId="266"/>
        </pc:sldMkLst>
      </pc:sldChg>
      <pc:sldChg chg="add del">
        <pc:chgData name="芷伃 林" userId="f3a72c986ab8ba31" providerId="LiveId" clId="{97830565-FDB4-49AC-9F38-251CC8C80D9F}" dt="2023-12-14T16:37:34.951" v="97" actId="47"/>
        <pc:sldMkLst>
          <pc:docMk/>
          <pc:sldMk cId="0" sldId="267"/>
        </pc:sldMkLst>
      </pc:sldChg>
      <pc:sldChg chg="add del">
        <pc:chgData name="芷伃 林" userId="f3a72c986ab8ba31" providerId="LiveId" clId="{97830565-FDB4-49AC-9F38-251CC8C80D9F}" dt="2023-12-14T16:37:35.488" v="98" actId="47"/>
        <pc:sldMkLst>
          <pc:docMk/>
          <pc:sldMk cId="0" sldId="268"/>
        </pc:sldMkLst>
      </pc:sldChg>
      <pc:sldChg chg="add del">
        <pc:chgData name="芷伃 林" userId="f3a72c986ab8ba31" providerId="LiveId" clId="{97830565-FDB4-49AC-9F38-251CC8C80D9F}" dt="2023-12-14T16:38:26.103" v="110" actId="47"/>
        <pc:sldMkLst>
          <pc:docMk/>
          <pc:sldMk cId="0" sldId="269"/>
        </pc:sldMkLst>
      </pc:sldChg>
      <pc:sldChg chg="add del">
        <pc:chgData name="芷伃 林" userId="f3a72c986ab8ba31" providerId="LiveId" clId="{97830565-FDB4-49AC-9F38-251CC8C80D9F}" dt="2023-12-14T16:38:26.722" v="111" actId="47"/>
        <pc:sldMkLst>
          <pc:docMk/>
          <pc:sldMk cId="0" sldId="270"/>
        </pc:sldMkLst>
      </pc:sldChg>
      <pc:sldChg chg="add del">
        <pc:chgData name="芷伃 林" userId="f3a72c986ab8ba31" providerId="LiveId" clId="{97830565-FDB4-49AC-9F38-251CC8C80D9F}" dt="2023-12-14T16:39:01.651" v="119" actId="47"/>
        <pc:sldMkLst>
          <pc:docMk/>
          <pc:sldMk cId="0" sldId="271"/>
        </pc:sldMkLst>
      </pc:sldChg>
      <pc:sldChg chg="addSp modSp modAnim">
        <pc:chgData name="芷伃 林" userId="f3a72c986ab8ba31" providerId="LiveId" clId="{97830565-FDB4-49AC-9F38-251CC8C80D9F}" dt="2023-12-14T16:39:14.381" v="123"/>
        <pc:sldMkLst>
          <pc:docMk/>
          <pc:sldMk cId="0" sldId="273"/>
        </pc:sldMkLst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19" creationId="{10CC79B4-0209-4718-A7E7-756650D5092F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0" creationId="{99F932C8-470D-467F-B388-FFBDCC6EC962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1" creationId="{5E271DE7-8372-40A2-AE66-D85621DB17DF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2" creationId="{533C1D24-7514-4CCD-A257-E1B24E04E14A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3" creationId="{29641BA6-F947-4FE0-AB1E-C36175FF0E51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4" creationId="{94FC5634-8018-405E-AB1A-CE13276D4533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5" creationId="{2EA9017F-5942-43C6-B5F1-3B8CBD1674BE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6" creationId="{4D05AE33-5C66-4D3D-8BE9-1167E9C525F7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7" creationId="{9AFE4E56-9354-443E-97BD-3135FFE31CB8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8" creationId="{BDF5E3D8-0F59-42E9-96BF-294C8FFDF8A5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29" creationId="{4D0D3395-9934-4C1E-AD81-333367956917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0" creationId="{7E6187D6-7644-4196-9736-BF96186F81EE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1" creationId="{B4BA36FC-5B47-4E08-94AB-9145AD3F4A90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2" creationId="{17C9DCED-95C2-432D-835D-D8229E85D8EF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3" creationId="{0EF843BF-8FDC-41CF-847C-B165821C1E4C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4" creationId="{D0991293-C009-417B-AE14-2754477995EC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5" creationId="{6555DBD7-E9F2-4ECF-B4C1-A224CE686CC2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6" creationId="{E835ED17-8761-4787-B186-42400D046C28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7" creationId="{41DEB353-B6B1-4582-9D31-E78347DD1F0E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8" creationId="{9AAC44C6-0F9C-40A8-85A6-C157CE82F9A4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39" creationId="{906B0C1B-47D6-47E9-B01E-45A76C71AE28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0" creationId="{1BE1FF76-2E4F-4415-8AAA-28FB76623315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1" creationId="{AA85A2A5-23A1-43DD-B814-0804A682E403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2" creationId="{19FBB724-D792-4D4A-A190-300619C5A014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3" creationId="{33BB0404-04FE-4EC3-BAEA-2BFC51C7A6D3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4" creationId="{2F732F4E-476C-4F69-AFD6-8CB5C19E232C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5" creationId="{F0AE527B-D38B-4441-BFBA-992E5F8FC378}"/>
          </ac:spMkLst>
        </pc:spChg>
        <pc:spChg chg="add mod">
          <ac:chgData name="芷伃 林" userId="f3a72c986ab8ba31" providerId="LiveId" clId="{97830565-FDB4-49AC-9F38-251CC8C80D9F}" dt="2023-12-14T16:39:11.156" v="121"/>
          <ac:spMkLst>
            <pc:docMk/>
            <pc:sldMk cId="0" sldId="273"/>
            <ac:spMk id="46" creationId="{59BD51A6-DD8C-4F84-8AAC-E18CDA2B41DD}"/>
          </ac:spMkLst>
        </pc:spChg>
        <pc:picChg chg="add mod">
          <ac:chgData name="芷伃 林" userId="f3a72c986ab8ba31" providerId="LiveId" clId="{97830565-FDB4-49AC-9F38-251CC8C80D9F}" dt="2023-12-14T16:39:06.726" v="120"/>
          <ac:picMkLst>
            <pc:docMk/>
            <pc:sldMk cId="0" sldId="273"/>
            <ac:picMk id="18" creationId="{F1AAAD51-9CDD-4C7C-9F28-5013318EB508}"/>
          </ac:picMkLst>
        </pc:picChg>
      </pc:sldChg>
      <pc:sldChg chg="del">
        <pc:chgData name="芷伃 林" userId="f3a72c986ab8ba31" providerId="LiveId" clId="{97830565-FDB4-49AC-9F38-251CC8C80D9F}" dt="2023-12-14T16:39:16.307" v="124" actId="47"/>
        <pc:sldMkLst>
          <pc:docMk/>
          <pc:sldMk cId="0" sldId="274"/>
        </pc:sldMkLst>
      </pc:sldChg>
      <pc:sldChg chg="addSp modSp mod modAnim">
        <pc:chgData name="芷伃 林" userId="f3a72c986ab8ba31" providerId="LiveId" clId="{97830565-FDB4-49AC-9F38-251CC8C80D9F}" dt="2023-12-14T16:40:25.046" v="144"/>
        <pc:sldMkLst>
          <pc:docMk/>
          <pc:sldMk cId="0" sldId="276"/>
        </pc:sldMkLst>
        <pc:spChg chg="mod">
          <ac:chgData name="芷伃 林" userId="f3a72c986ab8ba31" providerId="LiveId" clId="{97830565-FDB4-49AC-9F38-251CC8C80D9F}" dt="2023-12-14T16:39:21.914" v="127" actId="5793"/>
          <ac:spMkLst>
            <pc:docMk/>
            <pc:sldMk cId="0" sldId="276"/>
            <ac:spMk id="7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9:26.331" v="128" actId="14100"/>
          <ac:spMkLst>
            <pc:docMk/>
            <pc:sldMk cId="0" sldId="276"/>
            <ac:spMk id="8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9:30.308" v="130" actId="14100"/>
          <ac:spMkLst>
            <pc:docMk/>
            <pc:sldMk cId="0" sldId="276"/>
            <ac:spMk id="10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9:28.449" v="129" actId="14100"/>
          <ac:spMkLst>
            <pc:docMk/>
            <pc:sldMk cId="0" sldId="276"/>
            <ac:spMk id="12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9:34.152" v="132" actId="14100"/>
          <ac:spMkLst>
            <pc:docMk/>
            <pc:sldMk cId="0" sldId="276"/>
            <ac:spMk id="14" creationId="{00000000-0000-0000-0000-000000000000}"/>
          </ac:spMkLst>
        </pc:spChg>
        <pc:spChg chg="mod">
          <ac:chgData name="芷伃 林" userId="f3a72c986ab8ba31" providerId="LiveId" clId="{97830565-FDB4-49AC-9F38-251CC8C80D9F}" dt="2023-12-14T16:39:32.294" v="131" actId="14100"/>
          <ac:spMkLst>
            <pc:docMk/>
            <pc:sldMk cId="0" sldId="276"/>
            <ac:spMk id="15" creationId="{00000000-0000-0000-0000-000000000000}"/>
          </ac:spMkLst>
        </pc:spChg>
        <pc:spChg chg="add mod">
          <ac:chgData name="芷伃 林" userId="f3a72c986ab8ba31" providerId="LiveId" clId="{97830565-FDB4-49AC-9F38-251CC8C80D9F}" dt="2023-12-14T16:39:43.114" v="134"/>
          <ac:spMkLst>
            <pc:docMk/>
            <pc:sldMk cId="0" sldId="276"/>
            <ac:spMk id="18" creationId="{1219B47C-1D88-4062-91E9-DD2C56F3AEAD}"/>
          </ac:spMkLst>
        </pc:spChg>
        <pc:spChg chg="add mod">
          <ac:chgData name="芷伃 林" userId="f3a72c986ab8ba31" providerId="LiveId" clId="{97830565-FDB4-49AC-9F38-251CC8C80D9F}" dt="2023-12-14T16:39:43.114" v="134"/>
          <ac:spMkLst>
            <pc:docMk/>
            <pc:sldMk cId="0" sldId="276"/>
            <ac:spMk id="19" creationId="{ABCADBD5-8387-4C6F-8B84-C1C1D59014D5}"/>
          </ac:spMkLst>
        </pc:spChg>
        <pc:spChg chg="add mod">
          <ac:chgData name="芷伃 林" userId="f3a72c986ab8ba31" providerId="LiveId" clId="{97830565-FDB4-49AC-9F38-251CC8C80D9F}" dt="2023-12-14T16:39:43.114" v="134"/>
          <ac:spMkLst>
            <pc:docMk/>
            <pc:sldMk cId="0" sldId="276"/>
            <ac:spMk id="20" creationId="{03314529-76C3-4B1A-B262-61A544692AE7}"/>
          </ac:spMkLst>
        </pc:spChg>
        <pc:spChg chg="add mod">
          <ac:chgData name="芷伃 林" userId="f3a72c986ab8ba31" providerId="LiveId" clId="{97830565-FDB4-49AC-9F38-251CC8C80D9F}" dt="2023-12-14T16:39:49.152" v="139" actId="5793"/>
          <ac:spMkLst>
            <pc:docMk/>
            <pc:sldMk cId="0" sldId="276"/>
            <ac:spMk id="21" creationId="{CB358AB0-A5AE-4DBB-A04A-194238F2AA95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3" creationId="{8A14B9B8-E100-4A1C-AF0A-DA1BEB967FBF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4" creationId="{38C8290E-C354-43F7-B43D-F4DE26A1B19A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5" creationId="{274CEE74-6075-4E86-B935-8C4A813C0039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6" creationId="{88A53CB4-6511-4474-A9AD-455A94F333E6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7" creationId="{9BB73BB0-69B6-4F06-86C2-EDA4877D9C7C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8" creationId="{4C2C4CF6-A3E6-4B47-97F3-38F581063592}"/>
          </ac:spMkLst>
        </pc:spChg>
        <pc:spChg chg="add mod">
          <ac:chgData name="芷伃 林" userId="f3a72c986ab8ba31" providerId="LiveId" clId="{97830565-FDB4-49AC-9F38-251CC8C80D9F}" dt="2023-12-14T16:40:22.649" v="142"/>
          <ac:spMkLst>
            <pc:docMk/>
            <pc:sldMk cId="0" sldId="276"/>
            <ac:spMk id="29" creationId="{8EBD8614-6CB1-4975-95BF-99155258E054}"/>
          </ac:spMkLst>
        </pc:spChg>
        <pc:picChg chg="add mod">
          <ac:chgData name="芷伃 林" userId="f3a72c986ab8ba31" providerId="LiveId" clId="{97830565-FDB4-49AC-9F38-251CC8C80D9F}" dt="2023-12-14T16:39:38.757" v="133"/>
          <ac:picMkLst>
            <pc:docMk/>
            <pc:sldMk cId="0" sldId="276"/>
            <ac:picMk id="17" creationId="{B2CB1A0D-8491-457C-A3A2-1252DC3E3AEE}"/>
          </ac:picMkLst>
        </pc:picChg>
        <pc:picChg chg="add mod">
          <ac:chgData name="芷伃 林" userId="f3a72c986ab8ba31" providerId="LiveId" clId="{97830565-FDB4-49AC-9F38-251CC8C80D9F}" dt="2023-12-14T16:40:18.124" v="141"/>
          <ac:picMkLst>
            <pc:docMk/>
            <pc:sldMk cId="0" sldId="276"/>
            <ac:picMk id="22" creationId="{24C5278F-CC75-45D0-AADF-D17386AE2A24}"/>
          </ac:picMkLst>
        </pc:picChg>
      </pc:sldChg>
      <pc:sldChg chg="del">
        <pc:chgData name="芷伃 林" userId="f3a72c986ab8ba31" providerId="LiveId" clId="{97830565-FDB4-49AC-9F38-251CC8C80D9F}" dt="2023-12-14T16:39:52.396" v="140" actId="47"/>
        <pc:sldMkLst>
          <pc:docMk/>
          <pc:sldMk cId="0" sldId="277"/>
        </pc:sldMkLst>
      </pc:sldChg>
      <pc:sldChg chg="del">
        <pc:chgData name="芷伃 林" userId="f3a72c986ab8ba31" providerId="LiveId" clId="{97830565-FDB4-49AC-9F38-251CC8C80D9F}" dt="2023-12-14T16:40:29.576" v="145" actId="47"/>
        <pc:sldMkLst>
          <pc:docMk/>
          <pc:sldMk cId="0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3" Type="http://schemas.openxmlformats.org/officeDocument/2006/relationships/image" Target="../media/image27.svg"/><Relationship Id="rId7" Type="http://schemas.openxmlformats.org/officeDocument/2006/relationships/image" Target="../media/image30.png"/><Relationship Id="rId12" Type="http://schemas.openxmlformats.org/officeDocument/2006/relationships/image" Target="../media/image14.svg"/><Relationship Id="rId2" Type="http://schemas.openxmlformats.org/officeDocument/2006/relationships/image" Target="../media/image26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36.png"/><Relationship Id="rId10" Type="http://schemas.openxmlformats.org/officeDocument/2006/relationships/image" Target="../media/image33.sv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7.svg"/><Relationship Id="rId3" Type="http://schemas.openxmlformats.org/officeDocument/2006/relationships/image" Target="../media/image39.svg"/><Relationship Id="rId7" Type="http://schemas.openxmlformats.org/officeDocument/2006/relationships/image" Target="../media/image8.svg"/><Relationship Id="rId12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15.png"/><Relationship Id="rId18" Type="http://schemas.openxmlformats.org/officeDocument/2006/relationships/image" Target="../media/image55.sv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12" Type="http://schemas.openxmlformats.org/officeDocument/2006/relationships/image" Target="../media/image53.svg"/><Relationship Id="rId17" Type="http://schemas.openxmlformats.org/officeDocument/2006/relationships/image" Target="../media/image54.png"/><Relationship Id="rId2" Type="http://schemas.openxmlformats.org/officeDocument/2006/relationships/image" Target="../media/image44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46.jpeg"/><Relationship Id="rId9" Type="http://schemas.openxmlformats.org/officeDocument/2006/relationships/image" Target="../media/image51.gif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2.svg"/><Relationship Id="rId12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svg"/><Relationship Id="rId5" Type="http://schemas.openxmlformats.org/officeDocument/2006/relationships/image" Target="../media/image33.svg"/><Relationship Id="rId15" Type="http://schemas.openxmlformats.org/officeDocument/2006/relationships/image" Target="../media/image10.svg"/><Relationship Id="rId10" Type="http://schemas.openxmlformats.org/officeDocument/2006/relationships/image" Target="../media/image5.png"/><Relationship Id="rId4" Type="http://schemas.openxmlformats.org/officeDocument/2006/relationships/image" Target="../media/image32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60641">
            <a:off x="523460" y="1219296"/>
            <a:ext cx="1737858" cy="1583030"/>
          </a:xfrm>
          <a:custGeom>
            <a:avLst/>
            <a:gdLst/>
            <a:ahLst/>
            <a:cxnLst/>
            <a:rect l="l" t="t" r="r" b="b"/>
            <a:pathLst>
              <a:path w="1737858" h="1583030">
                <a:moveTo>
                  <a:pt x="0" y="0"/>
                </a:moveTo>
                <a:lnTo>
                  <a:pt x="1737857" y="0"/>
                </a:lnTo>
                <a:lnTo>
                  <a:pt x="1737857" y="1583031"/>
                </a:lnTo>
                <a:lnTo>
                  <a:pt x="0" y="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508551"/>
            <a:ext cx="3713137" cy="4248440"/>
          </a:xfrm>
          <a:custGeom>
            <a:avLst/>
            <a:gdLst/>
            <a:ahLst/>
            <a:cxnLst/>
            <a:rect l="l" t="t" r="r" b="b"/>
            <a:pathLst>
              <a:path w="3713137" h="4248440">
                <a:moveTo>
                  <a:pt x="0" y="0"/>
                </a:moveTo>
                <a:lnTo>
                  <a:pt x="3713137" y="0"/>
                </a:lnTo>
                <a:lnTo>
                  <a:pt x="3713137" y="4248440"/>
                </a:lnTo>
                <a:lnTo>
                  <a:pt x="0" y="424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74964" y="2452404"/>
            <a:ext cx="11264197" cy="2064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460"/>
              </a:lnSpc>
            </a:pPr>
            <a:r>
              <a:rPr lang="en-US" sz="15616" spc="343">
                <a:solidFill>
                  <a:srgbClr val="000000"/>
                </a:solidFill>
                <a:latin typeface="Krabuler"/>
              </a:rPr>
              <a:t>Final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4571" y="5290613"/>
            <a:ext cx="6064313" cy="227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12"/>
              </a:lnSpc>
            </a:pPr>
            <a:r>
              <a:rPr lang="en-US" sz="17184" spc="189">
                <a:solidFill>
                  <a:srgbClr val="000000"/>
                </a:solidFill>
                <a:latin typeface="Krabuler"/>
              </a:rPr>
              <a:t>IOTDF</a:t>
            </a:r>
          </a:p>
        </p:txBody>
      </p:sp>
      <p:sp>
        <p:nvSpPr>
          <p:cNvPr id="8" name="Freeform 8"/>
          <p:cNvSpPr/>
          <p:nvPr/>
        </p:nvSpPr>
        <p:spPr>
          <a:xfrm rot="-9379677" flipV="1">
            <a:off x="14656472" y="897338"/>
            <a:ext cx="3617028" cy="3833073"/>
          </a:xfrm>
          <a:custGeom>
            <a:avLst/>
            <a:gdLst/>
            <a:ahLst/>
            <a:cxnLst/>
            <a:rect l="l" t="t" r="r" b="b"/>
            <a:pathLst>
              <a:path w="3617028" h="3833073">
                <a:moveTo>
                  <a:pt x="0" y="3833074"/>
                </a:moveTo>
                <a:lnTo>
                  <a:pt x="3617027" y="3833074"/>
                </a:lnTo>
                <a:lnTo>
                  <a:pt x="3617027" y="0"/>
                </a:lnTo>
                <a:lnTo>
                  <a:pt x="0" y="0"/>
                </a:lnTo>
                <a:lnTo>
                  <a:pt x="0" y="383307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399026">
            <a:off x="16150869" y="4401833"/>
            <a:ext cx="1719464" cy="2465181"/>
          </a:xfrm>
          <a:custGeom>
            <a:avLst/>
            <a:gdLst/>
            <a:ahLst/>
            <a:cxnLst/>
            <a:rect l="l" t="t" r="r" b="b"/>
            <a:pathLst>
              <a:path w="1719464" h="2465181">
                <a:moveTo>
                  <a:pt x="0" y="0"/>
                </a:moveTo>
                <a:lnTo>
                  <a:pt x="1719463" y="0"/>
                </a:lnTo>
                <a:lnTo>
                  <a:pt x="1719463" y="2465180"/>
                </a:lnTo>
                <a:lnTo>
                  <a:pt x="0" y="2465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205186" y="7837944"/>
            <a:ext cx="7363277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可画方糖体-繁"/>
              </a:rPr>
              <a:t>group name: Hakuna Matata</a:t>
            </a:r>
          </a:p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可画方糖体-繁"/>
                <a:ea typeface="可画方糖体-繁"/>
              </a:rPr>
              <a:t>members name: B103011004 林芷伃</a:t>
            </a:r>
          </a:p>
          <a:p>
            <a:pPr>
              <a:lnSpc>
                <a:spcPts val="3960"/>
              </a:lnSpc>
            </a:pPr>
            <a:r>
              <a:rPr lang="en-US" sz="3300">
                <a:solidFill>
                  <a:srgbClr val="000000"/>
                </a:solidFill>
                <a:latin typeface="可画方糖体-繁"/>
                <a:ea typeface="可画方糖体-繁"/>
              </a:rPr>
              <a:t>                    B103011050 黃郁珊</a:t>
            </a:r>
          </a:p>
          <a:p>
            <a:pPr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可画方糖体-繁"/>
                <a:ea typeface="可画方糖体-繁"/>
              </a:rPr>
              <a:t>                    B103015006 胡庭翊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F82E6C-BF13-4E4B-BABF-6E7B13851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77555" y="-723900"/>
            <a:ext cx="21056137" cy="11658599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BF6CD97A-667B-45AB-B63D-8F06C3ADE103}"/>
              </a:ext>
            </a:extLst>
          </p:cNvPr>
          <p:cNvGrpSpPr/>
          <p:nvPr/>
        </p:nvGrpSpPr>
        <p:grpSpPr>
          <a:xfrm>
            <a:off x="3126201" y="3933128"/>
            <a:ext cx="3579011" cy="3444830"/>
            <a:chOff x="30480" y="591820"/>
            <a:chExt cx="12736830" cy="1225931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5F81CD37-E53E-4C5F-B707-4E5FAEB12E8C}"/>
                </a:ext>
              </a:extLst>
            </p:cNvPr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3"/>
              <a:stretch>
                <a:fillRect t="-70192" r="-167587" b="-115816"/>
              </a:stretch>
            </a:blipFill>
          </p:spPr>
        </p:sp>
      </p:grpSp>
      <p:grpSp>
        <p:nvGrpSpPr>
          <p:cNvPr id="14" name="Group 4">
            <a:extLst>
              <a:ext uri="{FF2B5EF4-FFF2-40B4-BE49-F238E27FC236}">
                <a16:creationId xmlns:a16="http://schemas.microsoft.com/office/drawing/2014/main" id="{7A741D6E-E43D-41B1-80B4-41E7CD2331C0}"/>
              </a:ext>
            </a:extLst>
          </p:cNvPr>
          <p:cNvGrpSpPr/>
          <p:nvPr/>
        </p:nvGrpSpPr>
        <p:grpSpPr>
          <a:xfrm>
            <a:off x="11739136" y="3822028"/>
            <a:ext cx="3648810" cy="3512012"/>
            <a:chOff x="30480" y="591820"/>
            <a:chExt cx="12736830" cy="1225931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44DDC35-2782-4468-88D9-FD54258CEE39}"/>
                </a:ext>
              </a:extLst>
            </p:cNvPr>
            <p:cNvSpPr/>
            <p:nvPr/>
          </p:nvSpPr>
          <p:spPr>
            <a:xfrm>
              <a:off x="0" y="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0" y="2120900"/>
                    <a:pt x="8590280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20"/>
                    <a:pt x="1822450" y="10811510"/>
                    <a:pt x="2842260" y="11203940"/>
                  </a:cubicBezTo>
                  <a:cubicBezTo>
                    <a:pt x="5585460" y="12259310"/>
                    <a:pt x="8953501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13"/>
              <a:stretch>
                <a:fillRect l="-114241" t="-36008" b="-92982"/>
              </a:stretch>
            </a:blipFill>
          </p:spPr>
        </p:sp>
      </p:grpSp>
      <p:grpSp>
        <p:nvGrpSpPr>
          <p:cNvPr id="16" name="Group 6">
            <a:extLst>
              <a:ext uri="{FF2B5EF4-FFF2-40B4-BE49-F238E27FC236}">
                <a16:creationId xmlns:a16="http://schemas.microsoft.com/office/drawing/2014/main" id="{C8B12276-B056-452B-98ED-0741F54F3D02}"/>
              </a:ext>
            </a:extLst>
          </p:cNvPr>
          <p:cNvGrpSpPr/>
          <p:nvPr/>
        </p:nvGrpSpPr>
        <p:grpSpPr>
          <a:xfrm>
            <a:off x="7343443" y="3822028"/>
            <a:ext cx="3555930" cy="3555930"/>
            <a:chOff x="0" y="0"/>
            <a:chExt cx="12700000" cy="12700000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290462E-6831-4A08-A28C-77108845EB75}"/>
                </a:ext>
              </a:extLst>
            </p:cNvPr>
            <p:cNvSpPr/>
            <p:nvPr/>
          </p:nvSpPr>
          <p:spPr>
            <a:xfrm>
              <a:off x="-11430" y="857250"/>
              <a:ext cx="13009880" cy="11644630"/>
            </a:xfrm>
            <a:custGeom>
              <a:avLst/>
              <a:gdLst/>
              <a:ahLst/>
              <a:cxnLst/>
              <a:rect l="l" t="t" r="r" b="b"/>
              <a:pathLst>
                <a:path w="13009880" h="1164463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13"/>
              <a:stretch>
                <a:fillRect l="-156990" t="-223280" r="-214927" b="-177150"/>
              </a:stretch>
            </a:blipFill>
          </p:spPr>
        </p:sp>
      </p:grpSp>
      <p:sp>
        <p:nvSpPr>
          <p:cNvPr id="18" name="Freeform 8">
            <a:extLst>
              <a:ext uri="{FF2B5EF4-FFF2-40B4-BE49-F238E27FC236}">
                <a16:creationId xmlns:a16="http://schemas.microsoft.com/office/drawing/2014/main" id="{C66499DD-CEAA-4936-B5EB-65B18D1DAAB4}"/>
              </a:ext>
            </a:extLst>
          </p:cNvPr>
          <p:cNvSpPr/>
          <p:nvPr/>
        </p:nvSpPr>
        <p:spPr>
          <a:xfrm rot="-1568932">
            <a:off x="1638322" y="1689285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67542A93-4E8C-46FC-B101-B69EB67CD35F}"/>
              </a:ext>
            </a:extLst>
          </p:cNvPr>
          <p:cNvSpPr/>
          <p:nvPr/>
        </p:nvSpPr>
        <p:spPr>
          <a:xfrm>
            <a:off x="8370250" y="7653985"/>
            <a:ext cx="3539744" cy="3430333"/>
          </a:xfrm>
          <a:custGeom>
            <a:avLst/>
            <a:gdLst/>
            <a:ahLst/>
            <a:cxnLst/>
            <a:rect l="l" t="t" r="r" b="b"/>
            <a:pathLst>
              <a:path w="3539744" h="3430333">
                <a:moveTo>
                  <a:pt x="0" y="0"/>
                </a:moveTo>
                <a:lnTo>
                  <a:pt x="3539744" y="0"/>
                </a:lnTo>
                <a:lnTo>
                  <a:pt x="3539744" y="3430333"/>
                </a:lnTo>
                <a:lnTo>
                  <a:pt x="0" y="34303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FC25C396-A63D-4ABC-84CC-C2E1060BB5BC}"/>
              </a:ext>
            </a:extLst>
          </p:cNvPr>
          <p:cNvSpPr/>
          <p:nvPr/>
        </p:nvSpPr>
        <p:spPr>
          <a:xfrm rot="240727">
            <a:off x="3346061" y="1009881"/>
            <a:ext cx="1162426" cy="1666560"/>
          </a:xfrm>
          <a:custGeom>
            <a:avLst/>
            <a:gdLst/>
            <a:ahLst/>
            <a:cxnLst/>
            <a:rect l="l" t="t" r="r" b="b"/>
            <a:pathLst>
              <a:path w="1162426" h="1666560">
                <a:moveTo>
                  <a:pt x="0" y="0"/>
                </a:moveTo>
                <a:lnTo>
                  <a:pt x="1162426" y="0"/>
                </a:lnTo>
                <a:lnTo>
                  <a:pt x="1162426" y="1666560"/>
                </a:lnTo>
                <a:lnTo>
                  <a:pt x="0" y="16665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11">
            <a:extLst>
              <a:ext uri="{FF2B5EF4-FFF2-40B4-BE49-F238E27FC236}">
                <a16:creationId xmlns:a16="http://schemas.microsoft.com/office/drawing/2014/main" id="{CFFB899D-88FC-45DF-AA26-5DC0F65B912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8370250" y="3104262"/>
            <a:ext cx="1852300" cy="1435533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4015479A-B81C-460A-B1BA-975217C1D1D8}"/>
              </a:ext>
            </a:extLst>
          </p:cNvPr>
          <p:cNvSpPr txBox="1"/>
          <p:nvPr/>
        </p:nvSpPr>
        <p:spPr>
          <a:xfrm>
            <a:off x="5559910" y="1949841"/>
            <a:ext cx="7699617" cy="151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Krabuler"/>
              </a:rPr>
              <a:t>The team</a:t>
            </a: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A603BB8F-6957-4D75-9952-F63C7945100C}"/>
              </a:ext>
            </a:extLst>
          </p:cNvPr>
          <p:cNvSpPr txBox="1"/>
          <p:nvPr/>
        </p:nvSpPr>
        <p:spPr>
          <a:xfrm>
            <a:off x="11739136" y="7279409"/>
            <a:ext cx="3950104" cy="62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  <a:spcBef>
                <a:spcPct val="0"/>
              </a:spcBef>
            </a:pPr>
            <a:r>
              <a:rPr lang="en-US" sz="3677">
                <a:solidFill>
                  <a:srgbClr val="000000"/>
                </a:solidFill>
                <a:latin typeface="Krabuler"/>
              </a:rPr>
              <a:t>Pumbaa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87CC568-5BF0-492F-88A8-1A331B5E5FEF}"/>
              </a:ext>
            </a:extLst>
          </p:cNvPr>
          <p:cNvSpPr txBox="1"/>
          <p:nvPr/>
        </p:nvSpPr>
        <p:spPr>
          <a:xfrm>
            <a:off x="7140064" y="7301758"/>
            <a:ext cx="3962688" cy="62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  <a:spcBef>
                <a:spcPct val="0"/>
              </a:spcBef>
            </a:pPr>
            <a:r>
              <a:rPr lang="en-US" sz="3677">
                <a:solidFill>
                  <a:srgbClr val="000000"/>
                </a:solidFill>
                <a:latin typeface="Krabuler Bold"/>
              </a:rPr>
              <a:t>Timon</a:t>
            </a: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8595B435-29A6-4D0A-828D-5577DA452BB7}"/>
              </a:ext>
            </a:extLst>
          </p:cNvPr>
          <p:cNvSpPr txBox="1"/>
          <p:nvPr/>
        </p:nvSpPr>
        <p:spPr>
          <a:xfrm>
            <a:off x="11962799" y="7927409"/>
            <a:ext cx="3425147" cy="46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688" spc="96">
                <a:solidFill>
                  <a:srgbClr val="000000"/>
                </a:solidFill>
                <a:ea typeface="源石ゴシック H"/>
              </a:rPr>
              <a:t>胡庭翊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2EC5A4E3-4CC3-4061-BE5E-40240B67A8B9}"/>
              </a:ext>
            </a:extLst>
          </p:cNvPr>
          <p:cNvSpPr txBox="1"/>
          <p:nvPr/>
        </p:nvSpPr>
        <p:spPr>
          <a:xfrm>
            <a:off x="2523290" y="7301758"/>
            <a:ext cx="4042662" cy="628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9"/>
              </a:lnSpc>
              <a:spcBef>
                <a:spcPct val="0"/>
              </a:spcBef>
            </a:pPr>
            <a:r>
              <a:rPr lang="en-US" sz="3677">
                <a:solidFill>
                  <a:srgbClr val="000000"/>
                </a:solidFill>
                <a:latin typeface="Krabuler Bold"/>
              </a:rPr>
              <a:t>Simba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24EEB867-02CF-4B35-81D5-1D6146819395}"/>
              </a:ext>
            </a:extLst>
          </p:cNvPr>
          <p:cNvSpPr txBox="1"/>
          <p:nvPr/>
        </p:nvSpPr>
        <p:spPr>
          <a:xfrm>
            <a:off x="7408834" y="7927409"/>
            <a:ext cx="3425147" cy="46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688" spc="96">
                <a:solidFill>
                  <a:srgbClr val="000000"/>
                </a:solidFill>
                <a:ea typeface="源石ゴシック H"/>
              </a:rPr>
              <a:t>林芷伃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3584A49C-59BA-4A8E-955E-E42B0CE64685}"/>
              </a:ext>
            </a:extLst>
          </p:cNvPr>
          <p:cNvSpPr txBox="1"/>
          <p:nvPr/>
        </p:nvSpPr>
        <p:spPr>
          <a:xfrm>
            <a:off x="2852792" y="7956761"/>
            <a:ext cx="3425147" cy="46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688" spc="96">
                <a:solidFill>
                  <a:srgbClr val="000000"/>
                </a:solidFill>
                <a:ea typeface="源石ゴシック H"/>
              </a:rPr>
              <a:t>黃郁珊</a:t>
            </a:r>
          </a:p>
        </p:txBody>
      </p:sp>
      <p:sp>
        <p:nvSpPr>
          <p:cNvPr id="29" name="Freeform 19">
            <a:extLst>
              <a:ext uri="{FF2B5EF4-FFF2-40B4-BE49-F238E27FC236}">
                <a16:creationId xmlns:a16="http://schemas.microsoft.com/office/drawing/2014/main" id="{41DC0D2E-860D-4715-8057-A1BC3E634025}"/>
              </a:ext>
            </a:extLst>
          </p:cNvPr>
          <p:cNvSpPr/>
          <p:nvPr/>
        </p:nvSpPr>
        <p:spPr>
          <a:xfrm rot="-10800000" flipH="1">
            <a:off x="9375631" y="90476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0">
            <a:extLst>
              <a:ext uri="{FF2B5EF4-FFF2-40B4-BE49-F238E27FC236}">
                <a16:creationId xmlns:a16="http://schemas.microsoft.com/office/drawing/2014/main" id="{C5B548A9-A577-4F28-BA4A-CAE0DD36E443}"/>
              </a:ext>
            </a:extLst>
          </p:cNvPr>
          <p:cNvSpPr/>
          <p:nvPr/>
        </p:nvSpPr>
        <p:spPr>
          <a:xfrm flipH="1">
            <a:off x="-2497286" y="2861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140" y="2333106"/>
            <a:ext cx="2245916" cy="1838844"/>
          </a:xfrm>
          <a:custGeom>
            <a:avLst/>
            <a:gdLst/>
            <a:ahLst/>
            <a:cxnLst/>
            <a:rect l="l" t="t" r="r" b="b"/>
            <a:pathLst>
              <a:path w="2245916" h="1838844">
                <a:moveTo>
                  <a:pt x="0" y="0"/>
                </a:moveTo>
                <a:lnTo>
                  <a:pt x="2245916" y="0"/>
                </a:lnTo>
                <a:lnTo>
                  <a:pt x="2245916" y="1838844"/>
                </a:lnTo>
                <a:lnTo>
                  <a:pt x="0" y="183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70640" y="2873116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01172" y="2443842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8"/>
                </a:lnTo>
                <a:lnTo>
                  <a:pt x="0" y="155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1487" y="2768341"/>
            <a:ext cx="1099222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Aristotelica Pro Condensed"/>
              </a:rPr>
              <a:t>SUM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8140" y="7419456"/>
            <a:ext cx="2245916" cy="1838844"/>
            <a:chOff x="0" y="0"/>
            <a:chExt cx="2994555" cy="24517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4555" cy="2451792"/>
            </a:xfrm>
            <a:custGeom>
              <a:avLst/>
              <a:gdLst/>
              <a:ahLst/>
              <a:cxnLst/>
              <a:rect l="l" t="t" r="r" b="b"/>
              <a:pathLst>
                <a:path w="2994555" h="2451792">
                  <a:moveTo>
                    <a:pt x="0" y="0"/>
                  </a:moveTo>
                  <a:lnTo>
                    <a:pt x="2994555" y="0"/>
                  </a:lnTo>
                  <a:lnTo>
                    <a:pt x="2994555" y="2451792"/>
                  </a:lnTo>
                  <a:lnTo>
                    <a:pt x="0" y="2451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24944" y="615395"/>
              <a:ext cx="2790112" cy="1154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000000"/>
                  </a:solidFill>
                  <a:latin typeface="Aristotelica Pro Condensed"/>
                </a:rPr>
                <a:t>Average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14242" y="2712555"/>
            <a:ext cx="5021404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ristotelica Pro Condensed"/>
              </a:rPr>
              <a:t>128 bits for a complete input data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istotelica Pro Condensed"/>
              </a:rPr>
              <a:t>(16 </a:t>
            </a:r>
            <a:r>
              <a:rPr lang="en-US" sz="3000" dirty="0" err="1">
                <a:solidFill>
                  <a:srgbClr val="000000"/>
                </a:solidFill>
                <a:latin typeface="Aristotelica Pro Condensed"/>
              </a:rPr>
              <a:t>clk</a:t>
            </a:r>
            <a:r>
              <a:rPr lang="en-US" sz="3000" dirty="0">
                <a:solidFill>
                  <a:srgbClr val="000000"/>
                </a:solidFill>
                <a:latin typeface="Aristotelica Pro Condensed"/>
              </a:rPr>
              <a:t> cycles )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129324" y="2937809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669978" y="2233353"/>
            <a:ext cx="18929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7B9E"/>
                </a:solidFill>
                <a:latin typeface="Aristotelica Pro Condensed"/>
              </a:rPr>
              <a:t>8 input data</a:t>
            </a:r>
            <a:r>
              <a:rPr lang="en-US" sz="3000">
                <a:solidFill>
                  <a:srgbClr val="000000"/>
                </a:solidFill>
                <a:latin typeface="Aristotelica Pro Condensed"/>
              </a:rPr>
              <a:t> 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722082" y="2443842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8"/>
                </a:lnTo>
                <a:lnTo>
                  <a:pt x="0" y="155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628291" y="2757228"/>
            <a:ext cx="3558482" cy="105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Aristotelica Pro Condensed"/>
              </a:rPr>
              <a:t>128 bits shift left 3 bits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Aristotelica Pro Condensed"/>
              </a:rPr>
              <a:t>(128 *8 data)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14920423" y="4309325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22082" y="5143500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9"/>
                </a:lnTo>
                <a:lnTo>
                  <a:pt x="0" y="1552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465977" y="5624564"/>
            <a:ext cx="188311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stotelica Pro Condensed"/>
              </a:rPr>
              <a:t>up to </a:t>
            </a:r>
            <a:r>
              <a:rPr lang="en-US" sz="3000">
                <a:solidFill>
                  <a:srgbClr val="EF7B9E"/>
                </a:solidFill>
                <a:latin typeface="Aristotelica Pro Condensed"/>
              </a:rPr>
              <a:t>131</a:t>
            </a:r>
            <a:r>
              <a:rPr lang="en-US" sz="3000">
                <a:solidFill>
                  <a:srgbClr val="000000"/>
                </a:solidFill>
                <a:latin typeface="Aristotelica Pro Condensed"/>
              </a:rPr>
              <a:t> bits </a:t>
            </a:r>
          </a:p>
        </p:txBody>
      </p:sp>
      <p:sp>
        <p:nvSpPr>
          <p:cNvPr id="17" name="Freeform 17"/>
          <p:cNvSpPr/>
          <p:nvPr/>
        </p:nvSpPr>
        <p:spPr>
          <a:xfrm>
            <a:off x="3370640" y="7991812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901172" y="7419456"/>
            <a:ext cx="5370902" cy="1552679"/>
            <a:chOff x="0" y="0"/>
            <a:chExt cx="7161203" cy="2070239"/>
          </a:xfrm>
        </p:grpSpPr>
        <p:sp>
          <p:nvSpPr>
            <p:cNvPr id="19" name="TextBox 19"/>
            <p:cNvSpPr txBox="1"/>
            <p:nvPr/>
          </p:nvSpPr>
          <p:spPr>
            <a:xfrm>
              <a:off x="1884297" y="644594"/>
              <a:ext cx="3392610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Aristotelica Pro Condensed"/>
                </a:rPr>
                <a:t>SUM / 8 data 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0"/>
              <a:ext cx="7161203" cy="2070239"/>
            </a:xfrm>
            <a:custGeom>
              <a:avLst/>
              <a:gdLst/>
              <a:ahLst/>
              <a:cxnLst/>
              <a:rect l="l" t="t" r="r" b="b"/>
              <a:pathLst>
                <a:path w="7161203" h="2070239">
                  <a:moveTo>
                    <a:pt x="0" y="0"/>
                  </a:moveTo>
                  <a:lnTo>
                    <a:pt x="7161203" y="0"/>
                  </a:lnTo>
                  <a:lnTo>
                    <a:pt x="7161203" y="2070239"/>
                  </a:lnTo>
                  <a:lnTo>
                    <a:pt x="0" y="207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0824524" y="7991812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375016" y="7324829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9"/>
                </a:lnTo>
                <a:lnTo>
                  <a:pt x="0" y="1552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4347512" y="7808445"/>
            <a:ext cx="142591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istotelica Pro Condensed"/>
              </a:rPr>
              <a:t>128 bits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37234" y="7048721"/>
            <a:ext cx="281875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F7B9E"/>
                </a:solidFill>
                <a:latin typeface="Aristotelica Pro Condensed"/>
              </a:rPr>
              <a:t>131 shift right 3 bits</a:t>
            </a:r>
            <a:r>
              <a:rPr lang="en-US" sz="3000">
                <a:solidFill>
                  <a:srgbClr val="000000"/>
                </a:solidFill>
                <a:latin typeface="Aristotelica Pro Condensed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9048" y="477603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Algorithm - Avg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BB4EBAB-55D4-4F05-B0F3-ACD7F078BF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77555" y="-723900"/>
            <a:ext cx="21056137" cy="11658599"/>
          </a:xfrm>
          <a:prstGeom prst="rect">
            <a:avLst/>
          </a:prstGeom>
        </p:spPr>
      </p:pic>
      <p:sp>
        <p:nvSpPr>
          <p:cNvPr id="27" name="Freeform 2">
            <a:extLst>
              <a:ext uri="{FF2B5EF4-FFF2-40B4-BE49-F238E27FC236}">
                <a16:creationId xmlns:a16="http://schemas.microsoft.com/office/drawing/2014/main" id="{CD329591-45B8-49AB-A053-EAB0CDD262BD}"/>
              </a:ext>
            </a:extLst>
          </p:cNvPr>
          <p:cNvSpPr/>
          <p:nvPr/>
        </p:nvSpPr>
        <p:spPr>
          <a:xfrm>
            <a:off x="1497800" y="5341339"/>
            <a:ext cx="2245916" cy="1838844"/>
          </a:xfrm>
          <a:custGeom>
            <a:avLst/>
            <a:gdLst/>
            <a:ahLst/>
            <a:cxnLst/>
            <a:rect l="l" t="t" r="r" b="b"/>
            <a:pathLst>
              <a:path w="2245916" h="1838844">
                <a:moveTo>
                  <a:pt x="0" y="0"/>
                </a:moveTo>
                <a:lnTo>
                  <a:pt x="2245916" y="0"/>
                </a:lnTo>
                <a:lnTo>
                  <a:pt x="2245916" y="1838844"/>
                </a:lnTo>
                <a:lnTo>
                  <a:pt x="0" y="183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F3E72DE6-EAB2-4BFB-AFA6-115E80295783}"/>
              </a:ext>
            </a:extLst>
          </p:cNvPr>
          <p:cNvSpPr/>
          <p:nvPr/>
        </p:nvSpPr>
        <p:spPr>
          <a:xfrm>
            <a:off x="4087439" y="2547741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9"/>
                </a:lnTo>
                <a:lnTo>
                  <a:pt x="0" y="1552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B68172B-6898-4240-AD8D-9F096329C7B5}"/>
              </a:ext>
            </a:extLst>
          </p:cNvPr>
          <p:cNvSpPr txBox="1"/>
          <p:nvPr/>
        </p:nvSpPr>
        <p:spPr>
          <a:xfrm>
            <a:off x="2188804" y="5485426"/>
            <a:ext cx="975221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Aristotelica Pro Condensed"/>
              </a:rPr>
              <a:t>MIN 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Aristotelica Pro Condensed"/>
              </a:rPr>
              <a:t>MAX</a:t>
            </a:r>
          </a:p>
        </p:txBody>
      </p:sp>
      <p:sp>
        <p:nvSpPr>
          <p:cNvPr id="30" name="TextBox 5">
            <a:extLst>
              <a:ext uri="{FF2B5EF4-FFF2-40B4-BE49-F238E27FC236}">
                <a16:creationId xmlns:a16="http://schemas.microsoft.com/office/drawing/2014/main" id="{7384D730-6915-4513-BFFE-8C20AB7BB53B}"/>
              </a:ext>
            </a:extLst>
          </p:cNvPr>
          <p:cNvSpPr txBox="1"/>
          <p:nvPr/>
        </p:nvSpPr>
        <p:spPr>
          <a:xfrm>
            <a:off x="4245911" y="2824971"/>
            <a:ext cx="501025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stotelica Pro Condensed"/>
              </a:rPr>
              <a:t>compare the first 8 bits(close to MSB) of two input data(each 128 bits)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E97BD916-777F-4E3F-9560-2ED95A3D81B2}"/>
              </a:ext>
            </a:extLst>
          </p:cNvPr>
          <p:cNvSpPr/>
          <p:nvPr/>
        </p:nvSpPr>
        <p:spPr>
          <a:xfrm>
            <a:off x="10315591" y="3041709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FEFC009D-5609-4931-9A4C-ECF0D7920767}"/>
              </a:ext>
            </a:extLst>
          </p:cNvPr>
          <p:cNvSpPr/>
          <p:nvPr/>
        </p:nvSpPr>
        <p:spPr>
          <a:xfrm>
            <a:off x="11908350" y="2547741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9"/>
                </a:lnTo>
                <a:lnTo>
                  <a:pt x="0" y="1552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42D0B707-EE3A-4714-BE66-74F1B50363E0}"/>
              </a:ext>
            </a:extLst>
          </p:cNvPr>
          <p:cNvSpPr txBox="1"/>
          <p:nvPr/>
        </p:nvSpPr>
        <p:spPr>
          <a:xfrm>
            <a:off x="12053215" y="2826799"/>
            <a:ext cx="508117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stotelica Pro Condensed"/>
              </a:rPr>
              <a:t>Compare every 8 bits starting from the MSB ends of the two data.</a:t>
            </a:r>
          </a:p>
        </p:txBody>
      </p:sp>
      <p:sp>
        <p:nvSpPr>
          <p:cNvPr id="34" name="Freeform 9">
            <a:extLst>
              <a:ext uri="{FF2B5EF4-FFF2-40B4-BE49-F238E27FC236}">
                <a16:creationId xmlns:a16="http://schemas.microsoft.com/office/drawing/2014/main" id="{1767B5B6-421D-4F9F-8CA3-F332E8898D49}"/>
              </a:ext>
            </a:extLst>
          </p:cNvPr>
          <p:cNvSpPr/>
          <p:nvPr/>
        </p:nvSpPr>
        <p:spPr>
          <a:xfrm rot="5400000">
            <a:off x="14453757" y="5190484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0">
            <a:extLst>
              <a:ext uri="{FF2B5EF4-FFF2-40B4-BE49-F238E27FC236}">
                <a16:creationId xmlns:a16="http://schemas.microsoft.com/office/drawing/2014/main" id="{25BC6CD7-7779-4646-A6A2-342F4469BEF2}"/>
              </a:ext>
            </a:extLst>
          </p:cNvPr>
          <p:cNvSpPr/>
          <p:nvPr/>
        </p:nvSpPr>
        <p:spPr>
          <a:xfrm>
            <a:off x="12409628" y="6974680"/>
            <a:ext cx="5370902" cy="1552679"/>
          </a:xfrm>
          <a:custGeom>
            <a:avLst/>
            <a:gdLst/>
            <a:ahLst/>
            <a:cxnLst/>
            <a:rect l="l" t="t" r="r" b="b"/>
            <a:pathLst>
              <a:path w="5370902" h="1552679">
                <a:moveTo>
                  <a:pt x="0" y="0"/>
                </a:moveTo>
                <a:lnTo>
                  <a:pt x="5370902" y="0"/>
                </a:lnTo>
                <a:lnTo>
                  <a:pt x="5370902" y="1552679"/>
                </a:lnTo>
                <a:lnTo>
                  <a:pt x="0" y="15526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03597A2C-7D48-4619-A5CD-56A7E617CB92}"/>
              </a:ext>
            </a:extLst>
          </p:cNvPr>
          <p:cNvSpPr/>
          <p:nvPr/>
        </p:nvSpPr>
        <p:spPr>
          <a:xfrm rot="-10800000">
            <a:off x="11256712" y="7402592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2">
            <a:extLst>
              <a:ext uri="{FF2B5EF4-FFF2-40B4-BE49-F238E27FC236}">
                <a16:creationId xmlns:a16="http://schemas.microsoft.com/office/drawing/2014/main" id="{89EED1AE-D84D-402C-AA36-088F45E11C15}"/>
              </a:ext>
            </a:extLst>
          </p:cNvPr>
          <p:cNvSpPr/>
          <p:nvPr/>
        </p:nvSpPr>
        <p:spPr>
          <a:xfrm>
            <a:off x="5305809" y="7117676"/>
            <a:ext cx="5798503" cy="1676294"/>
          </a:xfrm>
          <a:custGeom>
            <a:avLst/>
            <a:gdLst/>
            <a:ahLst/>
            <a:cxnLst/>
            <a:rect l="l" t="t" r="r" b="b"/>
            <a:pathLst>
              <a:path w="5798503" h="1676294">
                <a:moveTo>
                  <a:pt x="0" y="0"/>
                </a:moveTo>
                <a:lnTo>
                  <a:pt x="5798503" y="0"/>
                </a:lnTo>
                <a:lnTo>
                  <a:pt x="5798503" y="1676294"/>
                </a:lnTo>
                <a:lnTo>
                  <a:pt x="0" y="1676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9245FFB2-5517-43F1-A0D8-CE624E8A05F2}"/>
              </a:ext>
            </a:extLst>
          </p:cNvPr>
          <p:cNvSpPr txBox="1"/>
          <p:nvPr/>
        </p:nvSpPr>
        <p:spPr>
          <a:xfrm>
            <a:off x="12428678" y="7060526"/>
            <a:ext cx="5089511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stotelica Pro Condensed"/>
              </a:rPr>
              <a:t>When A&gt;B or B&gt;A, a positive edge trigger will be generated at the input port of D Flip-flop. </a:t>
            </a:r>
          </a:p>
        </p:txBody>
      </p:sp>
      <p:sp>
        <p:nvSpPr>
          <p:cNvPr id="39" name="Freeform 14">
            <a:extLst>
              <a:ext uri="{FF2B5EF4-FFF2-40B4-BE49-F238E27FC236}">
                <a16:creationId xmlns:a16="http://schemas.microsoft.com/office/drawing/2014/main" id="{6F95CF0D-AB04-417E-B240-DF6248A666CB}"/>
              </a:ext>
            </a:extLst>
          </p:cNvPr>
          <p:cNvSpPr/>
          <p:nvPr/>
        </p:nvSpPr>
        <p:spPr>
          <a:xfrm rot="-8941679">
            <a:off x="4110045" y="7016327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64EBC78E-C8C4-4CF1-8F8E-86475B2B48E7}"/>
              </a:ext>
            </a:extLst>
          </p:cNvPr>
          <p:cNvSpPr txBox="1"/>
          <p:nvPr/>
        </p:nvSpPr>
        <p:spPr>
          <a:xfrm>
            <a:off x="5586314" y="7219413"/>
            <a:ext cx="5089511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stotelica Pro Condensed"/>
              </a:rPr>
              <a:t>Maximum and minimum values ​​are selected through MUX and output to another register. </a:t>
            </a:r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8FDF156D-0F4A-4870-B28D-1A3996576C49}"/>
              </a:ext>
            </a:extLst>
          </p:cNvPr>
          <p:cNvSpPr/>
          <p:nvPr/>
        </p:nvSpPr>
        <p:spPr>
          <a:xfrm rot="9929457">
            <a:off x="4158856" y="8291410"/>
            <a:ext cx="974219" cy="694131"/>
          </a:xfrm>
          <a:custGeom>
            <a:avLst/>
            <a:gdLst/>
            <a:ahLst/>
            <a:cxnLst/>
            <a:rect l="l" t="t" r="r" b="b"/>
            <a:pathLst>
              <a:path w="974219" h="694131">
                <a:moveTo>
                  <a:pt x="0" y="0"/>
                </a:moveTo>
                <a:lnTo>
                  <a:pt x="974219" y="0"/>
                </a:lnTo>
                <a:lnTo>
                  <a:pt x="974219" y="694131"/>
                </a:lnTo>
                <a:lnTo>
                  <a:pt x="0" y="69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7">
            <a:extLst>
              <a:ext uri="{FF2B5EF4-FFF2-40B4-BE49-F238E27FC236}">
                <a16:creationId xmlns:a16="http://schemas.microsoft.com/office/drawing/2014/main" id="{C1EA19BF-E675-410A-891B-39FAA77E81AE}"/>
              </a:ext>
            </a:extLst>
          </p:cNvPr>
          <p:cNvSpPr/>
          <p:nvPr/>
        </p:nvSpPr>
        <p:spPr>
          <a:xfrm>
            <a:off x="1497800" y="7954678"/>
            <a:ext cx="2245916" cy="1838844"/>
          </a:xfrm>
          <a:custGeom>
            <a:avLst/>
            <a:gdLst/>
            <a:ahLst/>
            <a:cxnLst/>
            <a:rect l="l" t="t" r="r" b="b"/>
            <a:pathLst>
              <a:path w="2245916" h="1838844">
                <a:moveTo>
                  <a:pt x="0" y="0"/>
                </a:moveTo>
                <a:lnTo>
                  <a:pt x="2245916" y="0"/>
                </a:lnTo>
                <a:lnTo>
                  <a:pt x="2245916" y="1838844"/>
                </a:lnTo>
                <a:lnTo>
                  <a:pt x="0" y="1838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E5D54ACE-7FD8-43F2-AD34-2827EE6A2995}"/>
              </a:ext>
            </a:extLst>
          </p:cNvPr>
          <p:cNvSpPr txBox="1"/>
          <p:nvPr/>
        </p:nvSpPr>
        <p:spPr>
          <a:xfrm>
            <a:off x="1625874" y="8098765"/>
            <a:ext cx="1961667" cy="1545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Aristotelica Pro Condensed"/>
              </a:rPr>
              <a:t>Peak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Aristotelica Pro Condensed"/>
              </a:rPr>
              <a:t>MINMAX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731DD60B-4C80-4003-B250-0F06E3C8D589}"/>
              </a:ext>
            </a:extLst>
          </p:cNvPr>
          <p:cNvSpPr txBox="1"/>
          <p:nvPr/>
        </p:nvSpPr>
        <p:spPr>
          <a:xfrm rot="1770861">
            <a:off x="2402771" y="6513443"/>
            <a:ext cx="501025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stotelica Pro Condensed"/>
              </a:rPr>
              <a:t>1 round</a:t>
            </a:r>
          </a:p>
        </p:txBody>
      </p:sp>
      <p:sp>
        <p:nvSpPr>
          <p:cNvPr id="45" name="TextBox 20">
            <a:extLst>
              <a:ext uri="{FF2B5EF4-FFF2-40B4-BE49-F238E27FC236}">
                <a16:creationId xmlns:a16="http://schemas.microsoft.com/office/drawing/2014/main" id="{B7E1EEF6-0FAA-424C-A9EE-74B71A952704}"/>
              </a:ext>
            </a:extLst>
          </p:cNvPr>
          <p:cNvSpPr txBox="1"/>
          <p:nvPr/>
        </p:nvSpPr>
        <p:spPr>
          <a:xfrm rot="-1496565">
            <a:off x="2411173" y="9005644"/>
            <a:ext cx="501025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stotelica Pro Condensed"/>
              </a:rPr>
              <a:t>2 round</a:t>
            </a:r>
          </a:p>
        </p:txBody>
      </p:sp>
      <p:sp>
        <p:nvSpPr>
          <p:cNvPr id="46" name="TextBox 21">
            <a:extLst>
              <a:ext uri="{FF2B5EF4-FFF2-40B4-BE49-F238E27FC236}">
                <a16:creationId xmlns:a16="http://schemas.microsoft.com/office/drawing/2014/main" id="{5251CABB-4CA4-4C4C-8F7D-CF8367E3706A}"/>
              </a:ext>
            </a:extLst>
          </p:cNvPr>
          <p:cNvSpPr txBox="1"/>
          <p:nvPr/>
        </p:nvSpPr>
        <p:spPr>
          <a:xfrm>
            <a:off x="531448" y="630003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Algorithm - (Peak) Max &amp; Min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5F80AD1E-C328-4143-871D-2C37329CA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25155" y="-571500"/>
            <a:ext cx="21056137" cy="11658599"/>
          </a:xfrm>
          <a:prstGeom prst="rect">
            <a:avLst/>
          </a:prstGeom>
        </p:spPr>
      </p:pic>
      <p:sp>
        <p:nvSpPr>
          <p:cNvPr id="48" name="Freeform 4">
            <a:extLst>
              <a:ext uri="{FF2B5EF4-FFF2-40B4-BE49-F238E27FC236}">
                <a16:creationId xmlns:a16="http://schemas.microsoft.com/office/drawing/2014/main" id="{3FDDE3C0-4475-4351-BAC7-3822FBF0C42C}"/>
              </a:ext>
            </a:extLst>
          </p:cNvPr>
          <p:cNvSpPr/>
          <p:nvPr/>
        </p:nvSpPr>
        <p:spPr>
          <a:xfrm>
            <a:off x="4688462" y="2721224"/>
            <a:ext cx="10128266" cy="3206223"/>
          </a:xfrm>
          <a:custGeom>
            <a:avLst/>
            <a:gdLst/>
            <a:ahLst/>
            <a:cxnLst/>
            <a:rect l="l" t="t" r="r" b="b"/>
            <a:pathLst>
              <a:path w="10128266" h="3206223">
                <a:moveTo>
                  <a:pt x="0" y="0"/>
                </a:moveTo>
                <a:lnTo>
                  <a:pt x="10128266" y="0"/>
                </a:lnTo>
                <a:lnTo>
                  <a:pt x="10128266" y="3206222"/>
                </a:lnTo>
                <a:lnTo>
                  <a:pt x="0" y="32062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4A0A9ED3-DEED-4CB5-8EB3-60CB136E9CAC}"/>
              </a:ext>
            </a:extLst>
          </p:cNvPr>
          <p:cNvSpPr/>
          <p:nvPr/>
        </p:nvSpPr>
        <p:spPr>
          <a:xfrm>
            <a:off x="5016322" y="6143506"/>
            <a:ext cx="10056737" cy="3454271"/>
          </a:xfrm>
          <a:custGeom>
            <a:avLst/>
            <a:gdLst/>
            <a:ahLst/>
            <a:cxnLst/>
            <a:rect l="l" t="t" r="r" b="b"/>
            <a:pathLst>
              <a:path w="10056737" h="3454271">
                <a:moveTo>
                  <a:pt x="0" y="0"/>
                </a:moveTo>
                <a:lnTo>
                  <a:pt x="10056737" y="0"/>
                </a:lnTo>
                <a:lnTo>
                  <a:pt x="10056737" y="3454270"/>
                </a:lnTo>
                <a:lnTo>
                  <a:pt x="0" y="34542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50" name="TextBox 6">
            <a:extLst>
              <a:ext uri="{FF2B5EF4-FFF2-40B4-BE49-F238E27FC236}">
                <a16:creationId xmlns:a16="http://schemas.microsoft.com/office/drawing/2014/main" id="{B3C1BFA9-B383-47C0-B224-879B2F5CDB28}"/>
              </a:ext>
            </a:extLst>
          </p:cNvPr>
          <p:cNvSpPr txBox="1"/>
          <p:nvPr/>
        </p:nvSpPr>
        <p:spPr>
          <a:xfrm>
            <a:off x="379048" y="477603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Algorithm - Extract &amp; Exclude</a:t>
            </a: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1F030CD1-1FA4-4316-9289-A93DE641B88B}"/>
              </a:ext>
            </a:extLst>
          </p:cNvPr>
          <p:cNvSpPr txBox="1"/>
          <p:nvPr/>
        </p:nvSpPr>
        <p:spPr>
          <a:xfrm>
            <a:off x="1379797" y="2806949"/>
            <a:ext cx="330866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5000" spc="110">
                <a:solidFill>
                  <a:srgbClr val="000000"/>
                </a:solidFill>
                <a:latin typeface="Krabuler"/>
              </a:rPr>
              <a:t>Extract: </a:t>
            </a:r>
          </a:p>
        </p:txBody>
      </p:sp>
      <p:sp>
        <p:nvSpPr>
          <p:cNvPr id="52" name="TextBox 8">
            <a:extLst>
              <a:ext uri="{FF2B5EF4-FFF2-40B4-BE49-F238E27FC236}">
                <a16:creationId xmlns:a16="http://schemas.microsoft.com/office/drawing/2014/main" id="{C8620E2F-A766-469E-BF9C-A094E5C83DB7}"/>
              </a:ext>
            </a:extLst>
          </p:cNvPr>
          <p:cNvSpPr txBox="1"/>
          <p:nvPr/>
        </p:nvSpPr>
        <p:spPr>
          <a:xfrm>
            <a:off x="1379797" y="6150349"/>
            <a:ext cx="330866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5000" spc="110">
                <a:solidFill>
                  <a:srgbClr val="000000"/>
                </a:solidFill>
                <a:latin typeface="Krabuler"/>
              </a:rPr>
              <a:t>Exclude: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3" grpId="0"/>
      <p:bldP spid="38" grpId="0"/>
      <p:bldP spid="40" grpId="0"/>
      <p:bldP spid="43" grpId="0"/>
      <p:bldP spid="44" grpId="0"/>
      <p:bldP spid="45" grpId="0"/>
      <p:bldP spid="46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52595" y="-301411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5599813" y="8633321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54209" y="2998936"/>
            <a:ext cx="11979581" cy="4289128"/>
          </a:xfrm>
          <a:custGeom>
            <a:avLst/>
            <a:gdLst/>
            <a:ahLst/>
            <a:cxnLst/>
            <a:rect l="l" t="t" r="r" b="b"/>
            <a:pathLst>
              <a:path w="11979581" h="4289128">
                <a:moveTo>
                  <a:pt x="0" y="0"/>
                </a:moveTo>
                <a:lnTo>
                  <a:pt x="11979582" y="0"/>
                </a:lnTo>
                <a:lnTo>
                  <a:pt x="11979582" y="4289128"/>
                </a:lnTo>
                <a:lnTo>
                  <a:pt x="0" y="4289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9048" y="496653"/>
            <a:ext cx="17690826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10"/>
              </a:lnSpc>
            </a:pPr>
            <a:r>
              <a:rPr lang="en-US" sz="9000" spc="198">
                <a:solidFill>
                  <a:srgbClr val="000000"/>
                </a:solidFill>
                <a:latin typeface="Krabuler"/>
              </a:rPr>
              <a:t>Structure - Avg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7823" y="7926693"/>
            <a:ext cx="17192351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5"/>
              </a:lnSpc>
              <a:spcBef>
                <a:spcPct val="0"/>
              </a:spcBef>
            </a:pPr>
            <a:r>
              <a:rPr lang="en-US" sz="3300" spc="138" dirty="0">
                <a:solidFill>
                  <a:srgbClr val="000000"/>
                </a:solidFill>
                <a:latin typeface="Krabuler"/>
              </a:rPr>
              <a:t>one data is 128 bits =&gt; the maximum bit number of the sum of this 8 data(one round) is 131 bits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C6C55EB-93FC-459E-9B63-8437D0E20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25155" y="-571500"/>
            <a:ext cx="21056137" cy="11658599"/>
          </a:xfrm>
          <a:prstGeom prst="rect">
            <a:avLst/>
          </a:prstGeom>
        </p:spPr>
      </p:pic>
      <p:sp>
        <p:nvSpPr>
          <p:cNvPr id="8" name="Freeform 2">
            <a:extLst>
              <a:ext uri="{FF2B5EF4-FFF2-40B4-BE49-F238E27FC236}">
                <a16:creationId xmlns:a16="http://schemas.microsoft.com/office/drawing/2014/main" id="{477BF3D7-8861-4C80-8CFB-C76868A36FA4}"/>
              </a:ext>
            </a:extLst>
          </p:cNvPr>
          <p:cNvSpPr/>
          <p:nvPr/>
        </p:nvSpPr>
        <p:spPr>
          <a:xfrm>
            <a:off x="529511" y="5999242"/>
            <a:ext cx="11668073" cy="3514327"/>
          </a:xfrm>
          <a:custGeom>
            <a:avLst/>
            <a:gdLst/>
            <a:ahLst/>
            <a:cxnLst/>
            <a:rect l="l" t="t" r="r" b="b"/>
            <a:pathLst>
              <a:path w="11668073" h="3514327">
                <a:moveTo>
                  <a:pt x="0" y="0"/>
                </a:moveTo>
                <a:lnTo>
                  <a:pt x="11668073" y="0"/>
                </a:lnTo>
                <a:lnTo>
                  <a:pt x="11668073" y="3514327"/>
                </a:lnTo>
                <a:lnTo>
                  <a:pt x="0" y="3514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6DAD37D-067E-47F4-806C-6B7BFDDDB62A}"/>
              </a:ext>
            </a:extLst>
          </p:cNvPr>
          <p:cNvSpPr/>
          <p:nvPr/>
        </p:nvSpPr>
        <p:spPr>
          <a:xfrm>
            <a:off x="830000" y="7063389"/>
            <a:ext cx="11190508" cy="693016"/>
          </a:xfrm>
          <a:custGeom>
            <a:avLst/>
            <a:gdLst/>
            <a:ahLst/>
            <a:cxnLst/>
            <a:rect l="l" t="t" r="r" b="b"/>
            <a:pathLst>
              <a:path w="11190508" h="693016">
                <a:moveTo>
                  <a:pt x="0" y="0"/>
                </a:moveTo>
                <a:lnTo>
                  <a:pt x="11190508" y="0"/>
                </a:lnTo>
                <a:lnTo>
                  <a:pt x="11190508" y="693017"/>
                </a:lnTo>
                <a:lnTo>
                  <a:pt x="0" y="6930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3B09B11F-54A7-4422-8746-1C7443EC3D1F}"/>
              </a:ext>
            </a:extLst>
          </p:cNvPr>
          <p:cNvSpPr txBox="1"/>
          <p:nvPr/>
        </p:nvSpPr>
        <p:spPr>
          <a:xfrm>
            <a:off x="529511" y="756862"/>
            <a:ext cx="15413474" cy="135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4999" spc="209">
                <a:solidFill>
                  <a:srgbClr val="000000"/>
                </a:solidFill>
                <a:latin typeface="Krabuler"/>
              </a:rPr>
              <a:t>132-bits Adder  </a:t>
            </a:r>
          </a:p>
          <a:p>
            <a:pPr algn="just">
              <a:lnSpc>
                <a:spcPts val="5249"/>
              </a:lnSpc>
              <a:spcBef>
                <a:spcPct val="0"/>
              </a:spcBef>
            </a:pPr>
            <a:r>
              <a:rPr lang="en-US" sz="4999" spc="209">
                <a:solidFill>
                  <a:srgbClr val="000000"/>
                </a:solidFill>
                <a:latin typeface="Krabuler"/>
              </a:rPr>
              <a:t>--&gt; 8*16bits Brent-Kung Adder+4bits Full Adder(MSB)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866D3C8B-2D4C-491F-B7C5-82A53D7B8207}"/>
              </a:ext>
            </a:extLst>
          </p:cNvPr>
          <p:cNvSpPr txBox="1"/>
          <p:nvPr/>
        </p:nvSpPr>
        <p:spPr>
          <a:xfrm>
            <a:off x="529511" y="2994936"/>
            <a:ext cx="14127091" cy="300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4507" spc="189">
                <a:solidFill>
                  <a:srgbClr val="000000"/>
                </a:solidFill>
                <a:latin typeface="Krabuler"/>
              </a:rPr>
              <a:t>Brent-Kung Adder is one of a parallel prefix adder(PPA).</a:t>
            </a:r>
          </a:p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4507" spc="189">
                <a:solidFill>
                  <a:srgbClr val="000000"/>
                </a:solidFill>
                <a:latin typeface="Krabuler"/>
              </a:rPr>
              <a:t>PPA are the fastest adders with tree structure based.</a:t>
            </a:r>
          </a:p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4507" spc="189">
                <a:solidFill>
                  <a:srgbClr val="000000"/>
                </a:solidFill>
                <a:latin typeface="Krabuler"/>
              </a:rPr>
              <a:t>this adder exists the minimum area.</a:t>
            </a:r>
          </a:p>
          <a:p>
            <a:pPr>
              <a:lnSpc>
                <a:spcPts val="4732"/>
              </a:lnSpc>
              <a:spcBef>
                <a:spcPct val="0"/>
              </a:spcBef>
            </a:pPr>
            <a:endParaRPr lang="en-US" sz="4507" spc="189">
              <a:solidFill>
                <a:srgbClr val="000000"/>
              </a:solidFill>
              <a:latin typeface="Krabuler"/>
            </a:endParaRPr>
          </a:p>
          <a:p>
            <a:pPr algn="ctr">
              <a:lnSpc>
                <a:spcPts val="4732"/>
              </a:lnSpc>
              <a:spcBef>
                <a:spcPct val="0"/>
              </a:spcBef>
            </a:pPr>
            <a:endParaRPr lang="en-US" sz="4507" spc="189">
              <a:solidFill>
                <a:srgbClr val="000000"/>
              </a:solidFill>
              <a:latin typeface="Krabuler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778B7B2-B5F6-4BBF-9782-84FE2094E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2755" y="-419100"/>
            <a:ext cx="21056137" cy="11658599"/>
          </a:xfrm>
          <a:prstGeom prst="rect">
            <a:avLst/>
          </a:prstGeom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7086C980-523F-474E-A3D5-8B80B7C4D812}"/>
              </a:ext>
            </a:extLst>
          </p:cNvPr>
          <p:cNvSpPr/>
          <p:nvPr/>
        </p:nvSpPr>
        <p:spPr>
          <a:xfrm>
            <a:off x="0" y="2137131"/>
            <a:ext cx="15278645" cy="6495014"/>
          </a:xfrm>
          <a:custGeom>
            <a:avLst/>
            <a:gdLst/>
            <a:ahLst/>
            <a:cxnLst/>
            <a:rect l="l" t="t" r="r" b="b"/>
            <a:pathLst>
              <a:path w="20371527" h="8660018">
                <a:moveTo>
                  <a:pt x="0" y="0"/>
                </a:moveTo>
                <a:lnTo>
                  <a:pt x="20371527" y="0"/>
                </a:lnTo>
                <a:lnTo>
                  <a:pt x="20371527" y="8660018"/>
                </a:lnTo>
                <a:lnTo>
                  <a:pt x="0" y="8660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548D62C9-773C-4009-8FCC-2F1E3F575EC7}"/>
              </a:ext>
            </a:extLst>
          </p:cNvPr>
          <p:cNvGrpSpPr/>
          <p:nvPr/>
        </p:nvGrpSpPr>
        <p:grpSpPr>
          <a:xfrm>
            <a:off x="10259455" y="7005187"/>
            <a:ext cx="5504546" cy="2700183"/>
            <a:chOff x="0" y="0"/>
            <a:chExt cx="1449757" cy="711159"/>
          </a:xfrm>
        </p:grpSpPr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1308176-28BB-4681-8A0B-ABE2E65FD280}"/>
                </a:ext>
              </a:extLst>
            </p:cNvPr>
            <p:cNvSpPr/>
            <p:nvPr/>
          </p:nvSpPr>
          <p:spPr>
            <a:xfrm>
              <a:off x="0" y="0"/>
              <a:ext cx="1449757" cy="711159"/>
            </a:xfrm>
            <a:custGeom>
              <a:avLst/>
              <a:gdLst/>
              <a:ahLst/>
              <a:cxnLst/>
              <a:rect l="l" t="t" r="r" b="b"/>
              <a:pathLst>
                <a:path w="1449757" h="711159">
                  <a:moveTo>
                    <a:pt x="0" y="0"/>
                  </a:moveTo>
                  <a:lnTo>
                    <a:pt x="1449757" y="0"/>
                  </a:lnTo>
                  <a:lnTo>
                    <a:pt x="1449757" y="711159"/>
                  </a:lnTo>
                  <a:lnTo>
                    <a:pt x="0" y="711159"/>
                  </a:lnTo>
                  <a:close/>
                </a:path>
              </a:pathLst>
            </a:custGeom>
            <a:solidFill>
              <a:srgbClr val="DCD8CA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14">
              <a:extLst>
                <a:ext uri="{FF2B5EF4-FFF2-40B4-BE49-F238E27FC236}">
                  <a16:creationId xmlns:a16="http://schemas.microsoft.com/office/drawing/2014/main" id="{49685B5F-0122-4826-88B3-22AFB8B17185}"/>
                </a:ext>
              </a:extLst>
            </p:cNvPr>
            <p:cNvSpPr txBox="1"/>
            <p:nvPr/>
          </p:nvSpPr>
          <p:spPr>
            <a:xfrm>
              <a:off x="0" y="28575"/>
              <a:ext cx="1449757" cy="68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8"/>
                </a:lnSpc>
              </a:pPr>
              <a:endParaRPr/>
            </a:p>
          </p:txBody>
        </p:sp>
      </p:grpSp>
      <p:sp>
        <p:nvSpPr>
          <p:cNvPr id="27" name="TextBox 15">
            <a:extLst>
              <a:ext uri="{FF2B5EF4-FFF2-40B4-BE49-F238E27FC236}">
                <a16:creationId xmlns:a16="http://schemas.microsoft.com/office/drawing/2014/main" id="{D779601F-9901-4CB8-8FA2-853B8D5CD21A}"/>
              </a:ext>
            </a:extLst>
          </p:cNvPr>
          <p:cNvSpPr txBox="1"/>
          <p:nvPr/>
        </p:nvSpPr>
        <p:spPr>
          <a:xfrm>
            <a:off x="11348822" y="1832068"/>
            <a:ext cx="592095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  <a:spcBef>
                <a:spcPct val="0"/>
              </a:spcBef>
            </a:pPr>
            <a:endParaRPr/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58B7CB03-6302-416A-AC33-CDC6C02CBDE2}"/>
              </a:ext>
            </a:extLst>
          </p:cNvPr>
          <p:cNvSpPr/>
          <p:nvPr/>
        </p:nvSpPr>
        <p:spPr>
          <a:xfrm>
            <a:off x="7051433" y="-68578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8" y="0"/>
                </a:lnTo>
                <a:lnTo>
                  <a:pt x="10083238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1BA9AA3B-E2C2-45AC-A8BE-92D89790755C}"/>
              </a:ext>
            </a:extLst>
          </p:cNvPr>
          <p:cNvSpPr/>
          <p:nvPr/>
        </p:nvSpPr>
        <p:spPr>
          <a:xfrm rot="-10800000">
            <a:off x="-4098675" y="8905418"/>
            <a:ext cx="9279203" cy="2078243"/>
          </a:xfrm>
          <a:custGeom>
            <a:avLst/>
            <a:gdLst/>
            <a:ahLst/>
            <a:cxnLst/>
            <a:rect l="l" t="t" r="r" b="b"/>
            <a:pathLst>
              <a:path w="9279203" h="2078243">
                <a:moveTo>
                  <a:pt x="0" y="0"/>
                </a:moveTo>
                <a:lnTo>
                  <a:pt x="9279203" y="0"/>
                </a:lnTo>
                <a:lnTo>
                  <a:pt x="9279203" y="2078242"/>
                </a:lnTo>
                <a:lnTo>
                  <a:pt x="0" y="20782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62081"/>
            </a:stretch>
          </a:blipFill>
        </p:spPr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2BE15CF4-5098-48B7-9A69-BE22EE611780}"/>
              </a:ext>
            </a:extLst>
          </p:cNvPr>
          <p:cNvSpPr/>
          <p:nvPr/>
        </p:nvSpPr>
        <p:spPr>
          <a:xfrm rot="-1568932">
            <a:off x="14556997" y="-5921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FA163AEE-B823-47E5-9C41-7723DFB1FDA1}"/>
              </a:ext>
            </a:extLst>
          </p:cNvPr>
          <p:cNvSpPr/>
          <p:nvPr/>
        </p:nvSpPr>
        <p:spPr>
          <a:xfrm>
            <a:off x="10444321" y="7286763"/>
            <a:ext cx="5134813" cy="2137032"/>
          </a:xfrm>
          <a:custGeom>
            <a:avLst/>
            <a:gdLst/>
            <a:ahLst/>
            <a:cxnLst/>
            <a:rect l="l" t="t" r="r" b="b"/>
            <a:pathLst>
              <a:path w="5134813" h="2137032">
                <a:moveTo>
                  <a:pt x="0" y="0"/>
                </a:moveTo>
                <a:lnTo>
                  <a:pt x="5134813" y="0"/>
                </a:lnTo>
                <a:lnTo>
                  <a:pt x="5134813" y="2137032"/>
                </a:lnTo>
                <a:lnTo>
                  <a:pt x="0" y="21370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grpSp>
        <p:nvGrpSpPr>
          <p:cNvPr id="33" name="Group 21">
            <a:extLst>
              <a:ext uri="{FF2B5EF4-FFF2-40B4-BE49-F238E27FC236}">
                <a16:creationId xmlns:a16="http://schemas.microsoft.com/office/drawing/2014/main" id="{4B0DB384-410E-468B-8C7E-F39FBCDAED4C}"/>
              </a:ext>
            </a:extLst>
          </p:cNvPr>
          <p:cNvGrpSpPr/>
          <p:nvPr/>
        </p:nvGrpSpPr>
        <p:grpSpPr>
          <a:xfrm>
            <a:off x="7313778" y="2146761"/>
            <a:ext cx="765489" cy="348755"/>
            <a:chOff x="0" y="0"/>
            <a:chExt cx="201610" cy="91853"/>
          </a:xfrm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324ADC0-025B-4616-BC8E-D9FFBA2847BE}"/>
                </a:ext>
              </a:extLst>
            </p:cNvPr>
            <p:cNvSpPr/>
            <p:nvPr/>
          </p:nvSpPr>
          <p:spPr>
            <a:xfrm>
              <a:off x="0" y="0"/>
              <a:ext cx="201610" cy="91853"/>
            </a:xfrm>
            <a:custGeom>
              <a:avLst/>
              <a:gdLst/>
              <a:ahLst/>
              <a:cxnLst/>
              <a:rect l="l" t="t" r="r" b="b"/>
              <a:pathLst>
                <a:path w="201610" h="91853">
                  <a:moveTo>
                    <a:pt x="0" y="0"/>
                  </a:moveTo>
                  <a:lnTo>
                    <a:pt x="201610" y="0"/>
                  </a:lnTo>
                  <a:lnTo>
                    <a:pt x="201610" y="91853"/>
                  </a:lnTo>
                  <a:lnTo>
                    <a:pt x="0" y="91853"/>
                  </a:lnTo>
                  <a:close/>
                </a:path>
              </a:pathLst>
            </a:custGeom>
            <a:solidFill>
              <a:srgbClr val="FBF7F1"/>
            </a:solidFill>
          </p:spPr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00F9C0CC-9227-43D7-B14E-2908C35F6E19}"/>
                </a:ext>
              </a:extLst>
            </p:cNvPr>
            <p:cNvSpPr txBox="1"/>
            <p:nvPr/>
          </p:nvSpPr>
          <p:spPr>
            <a:xfrm>
              <a:off x="0" y="-38100"/>
              <a:ext cx="201610" cy="12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38" name="TextBox 26">
            <a:extLst>
              <a:ext uri="{FF2B5EF4-FFF2-40B4-BE49-F238E27FC236}">
                <a16:creationId xmlns:a16="http://schemas.microsoft.com/office/drawing/2014/main" id="{B5984D22-6660-47C3-A37A-0C5EFAA02F37}"/>
              </a:ext>
            </a:extLst>
          </p:cNvPr>
          <p:cNvSpPr txBox="1"/>
          <p:nvPr/>
        </p:nvSpPr>
        <p:spPr>
          <a:xfrm>
            <a:off x="10798305" y="6212708"/>
            <a:ext cx="7927954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  <a:spcBef>
                <a:spcPct val="0"/>
              </a:spcBef>
            </a:pPr>
            <a:r>
              <a:rPr lang="en-US" sz="4599" spc="193" dirty="0">
                <a:solidFill>
                  <a:srgbClr val="000000"/>
                </a:solidFill>
                <a:latin typeface="Krabuler"/>
              </a:rPr>
              <a:t>Structure of DFF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64518E6C-7DA9-4FDC-8032-74BA6801EFAE}"/>
              </a:ext>
            </a:extLst>
          </p:cNvPr>
          <p:cNvSpPr txBox="1"/>
          <p:nvPr/>
        </p:nvSpPr>
        <p:spPr>
          <a:xfrm>
            <a:off x="854697" y="498568"/>
            <a:ext cx="1071729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Krabuler"/>
              </a:rPr>
              <a:t>Structure - Max &amp; Min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1C442188-66BA-4150-9BE2-F6B5916CF13C}"/>
              </a:ext>
            </a:extLst>
          </p:cNvPr>
          <p:cNvSpPr txBox="1"/>
          <p:nvPr/>
        </p:nvSpPr>
        <p:spPr>
          <a:xfrm>
            <a:off x="7475711" y="2125922"/>
            <a:ext cx="603556" cy="3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Aristotelica Pro Condensed"/>
              </a:rPr>
              <a:t>count</a:t>
            </a:r>
          </a:p>
        </p:txBody>
      </p:sp>
      <p:pic>
        <p:nvPicPr>
          <p:cNvPr id="72" name="圖片 71">
            <a:extLst>
              <a:ext uri="{FF2B5EF4-FFF2-40B4-BE49-F238E27FC236}">
                <a16:creationId xmlns:a16="http://schemas.microsoft.com/office/drawing/2014/main" id="{F6674BC1-0357-4A9A-B661-1912D9A112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8636" y="-571500"/>
            <a:ext cx="21056137" cy="11658599"/>
          </a:xfrm>
          <a:prstGeom prst="rect">
            <a:avLst/>
          </a:prstGeom>
        </p:spPr>
      </p:pic>
      <p:sp>
        <p:nvSpPr>
          <p:cNvPr id="73" name="Freeform 2">
            <a:extLst>
              <a:ext uri="{FF2B5EF4-FFF2-40B4-BE49-F238E27FC236}">
                <a16:creationId xmlns:a16="http://schemas.microsoft.com/office/drawing/2014/main" id="{9D384A02-D4F8-4AEC-A32F-DC48CCB0F8C5}"/>
              </a:ext>
            </a:extLst>
          </p:cNvPr>
          <p:cNvSpPr/>
          <p:nvPr/>
        </p:nvSpPr>
        <p:spPr>
          <a:xfrm>
            <a:off x="9719956" y="-132944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8"/>
                </a:lnTo>
                <a:lnTo>
                  <a:pt x="0" y="1756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3">
            <a:extLst>
              <a:ext uri="{FF2B5EF4-FFF2-40B4-BE49-F238E27FC236}">
                <a16:creationId xmlns:a16="http://schemas.microsoft.com/office/drawing/2014/main" id="{0DAC867D-1AC2-4D4A-A525-63AC1C1A3DC6}"/>
              </a:ext>
            </a:extLst>
          </p:cNvPr>
          <p:cNvSpPr/>
          <p:nvPr/>
        </p:nvSpPr>
        <p:spPr>
          <a:xfrm>
            <a:off x="4230215" y="1364932"/>
            <a:ext cx="9988493" cy="8922068"/>
          </a:xfrm>
          <a:custGeom>
            <a:avLst/>
            <a:gdLst/>
            <a:ahLst/>
            <a:cxnLst/>
            <a:rect l="l" t="t" r="r" b="b"/>
            <a:pathLst>
              <a:path w="9988493" h="8922068">
                <a:moveTo>
                  <a:pt x="0" y="0"/>
                </a:moveTo>
                <a:lnTo>
                  <a:pt x="9988492" y="0"/>
                </a:lnTo>
                <a:lnTo>
                  <a:pt x="9988492" y="8922068"/>
                </a:lnTo>
                <a:lnTo>
                  <a:pt x="0" y="8922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75" name="Freeform 4">
            <a:extLst>
              <a:ext uri="{FF2B5EF4-FFF2-40B4-BE49-F238E27FC236}">
                <a16:creationId xmlns:a16="http://schemas.microsoft.com/office/drawing/2014/main" id="{D668D40B-2782-45B9-9C3E-2A91AE8711B7}"/>
              </a:ext>
            </a:extLst>
          </p:cNvPr>
          <p:cNvSpPr/>
          <p:nvPr/>
        </p:nvSpPr>
        <p:spPr>
          <a:xfrm rot="-10800000">
            <a:off x="-5599813" y="8633321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6" name="TextBox 5">
            <a:extLst>
              <a:ext uri="{FF2B5EF4-FFF2-40B4-BE49-F238E27FC236}">
                <a16:creationId xmlns:a16="http://schemas.microsoft.com/office/drawing/2014/main" id="{37492727-51A8-4416-8FDF-988793D1C406}"/>
              </a:ext>
            </a:extLst>
          </p:cNvPr>
          <p:cNvSpPr txBox="1"/>
          <p:nvPr/>
        </p:nvSpPr>
        <p:spPr>
          <a:xfrm>
            <a:off x="2584022" y="2190622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Cycle</a:t>
            </a:r>
          </a:p>
        </p:txBody>
      </p:sp>
      <p:sp>
        <p:nvSpPr>
          <p:cNvPr id="77" name="TextBox 6">
            <a:extLst>
              <a:ext uri="{FF2B5EF4-FFF2-40B4-BE49-F238E27FC236}">
                <a16:creationId xmlns:a16="http://schemas.microsoft.com/office/drawing/2014/main" id="{C9C40A94-5AAF-4C0D-B7DA-6BD73AA0848B}"/>
              </a:ext>
            </a:extLst>
          </p:cNvPr>
          <p:cNvSpPr txBox="1"/>
          <p:nvPr/>
        </p:nvSpPr>
        <p:spPr>
          <a:xfrm>
            <a:off x="2584022" y="3038949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1~16</a:t>
            </a:r>
          </a:p>
        </p:txBody>
      </p:sp>
      <p:sp>
        <p:nvSpPr>
          <p:cNvPr id="78" name="TextBox 7">
            <a:extLst>
              <a:ext uri="{FF2B5EF4-FFF2-40B4-BE49-F238E27FC236}">
                <a16:creationId xmlns:a16="http://schemas.microsoft.com/office/drawing/2014/main" id="{EFCD9CA1-ABB0-429E-A937-147030C56ABD}"/>
              </a:ext>
            </a:extLst>
          </p:cNvPr>
          <p:cNvSpPr txBox="1"/>
          <p:nvPr/>
        </p:nvSpPr>
        <p:spPr>
          <a:xfrm>
            <a:off x="3600050" y="4000186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17~32</a:t>
            </a:r>
          </a:p>
        </p:txBody>
      </p:sp>
      <p:sp>
        <p:nvSpPr>
          <p:cNvPr id="79" name="TextBox 8">
            <a:extLst>
              <a:ext uri="{FF2B5EF4-FFF2-40B4-BE49-F238E27FC236}">
                <a16:creationId xmlns:a16="http://schemas.microsoft.com/office/drawing/2014/main" id="{6EEEEDD1-93DA-42A9-AEB5-DFE3DE03031A}"/>
              </a:ext>
            </a:extLst>
          </p:cNvPr>
          <p:cNvSpPr txBox="1"/>
          <p:nvPr/>
        </p:nvSpPr>
        <p:spPr>
          <a:xfrm>
            <a:off x="4423147" y="4874550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33~48</a:t>
            </a: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71E2D653-207F-4A6D-9F51-09425FD0887F}"/>
              </a:ext>
            </a:extLst>
          </p:cNvPr>
          <p:cNvSpPr txBox="1"/>
          <p:nvPr/>
        </p:nvSpPr>
        <p:spPr>
          <a:xfrm>
            <a:off x="5373889" y="5765452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49~64</a:t>
            </a:r>
          </a:p>
        </p:txBody>
      </p:sp>
      <p:sp>
        <p:nvSpPr>
          <p:cNvPr id="81" name="TextBox 10">
            <a:extLst>
              <a:ext uri="{FF2B5EF4-FFF2-40B4-BE49-F238E27FC236}">
                <a16:creationId xmlns:a16="http://schemas.microsoft.com/office/drawing/2014/main" id="{B4912453-F7E7-4710-A32C-67200E7F23F6}"/>
              </a:ext>
            </a:extLst>
          </p:cNvPr>
          <p:cNvSpPr txBox="1"/>
          <p:nvPr/>
        </p:nvSpPr>
        <p:spPr>
          <a:xfrm>
            <a:off x="6462278" y="6462682"/>
            <a:ext cx="1646193" cy="640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  <a:spcBef>
                <a:spcPct val="0"/>
              </a:spcBef>
            </a:pPr>
            <a:r>
              <a:rPr lang="en-US" sz="4599" spc="193">
                <a:solidFill>
                  <a:srgbClr val="000000"/>
                </a:solidFill>
                <a:latin typeface="Krabuler"/>
              </a:rPr>
              <a:t>...</a:t>
            </a:r>
          </a:p>
        </p:txBody>
      </p:sp>
      <p:sp>
        <p:nvSpPr>
          <p:cNvPr id="82" name="TextBox 11">
            <a:extLst>
              <a:ext uri="{FF2B5EF4-FFF2-40B4-BE49-F238E27FC236}">
                <a16:creationId xmlns:a16="http://schemas.microsoft.com/office/drawing/2014/main" id="{D51833FC-E60D-4C09-AF7F-D5F438BE8DD0}"/>
              </a:ext>
            </a:extLst>
          </p:cNvPr>
          <p:cNvSpPr txBox="1"/>
          <p:nvPr/>
        </p:nvSpPr>
        <p:spPr>
          <a:xfrm>
            <a:off x="7709235" y="3928599"/>
            <a:ext cx="4086720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sz="4599" spc="193">
                <a:solidFill>
                  <a:srgbClr val="BE50AF"/>
                </a:solidFill>
                <a:latin typeface="Krabuler"/>
              </a:rPr>
              <a:t>compare</a:t>
            </a:r>
          </a:p>
          <a:p>
            <a:pPr algn="ctr">
              <a:lnSpc>
                <a:spcPts val="4829"/>
              </a:lnSpc>
              <a:spcBef>
                <a:spcPct val="0"/>
              </a:spcBef>
            </a:pPr>
            <a:endParaRPr lang="en-US" sz="4599" spc="193">
              <a:solidFill>
                <a:srgbClr val="BE50AF"/>
              </a:solidFill>
              <a:latin typeface="Krabuler"/>
            </a:endParaRPr>
          </a:p>
        </p:txBody>
      </p:sp>
      <p:sp>
        <p:nvSpPr>
          <p:cNvPr id="83" name="TextBox 12">
            <a:extLst>
              <a:ext uri="{FF2B5EF4-FFF2-40B4-BE49-F238E27FC236}">
                <a16:creationId xmlns:a16="http://schemas.microsoft.com/office/drawing/2014/main" id="{A390A4F7-EE05-40CF-BF00-70041290A6B3}"/>
              </a:ext>
            </a:extLst>
          </p:cNvPr>
          <p:cNvSpPr txBox="1"/>
          <p:nvPr/>
        </p:nvSpPr>
        <p:spPr>
          <a:xfrm>
            <a:off x="7285503" y="4553439"/>
            <a:ext cx="5650806" cy="34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2458" spc="103">
                <a:solidFill>
                  <a:srgbClr val="BE50AF"/>
                </a:solidFill>
                <a:latin typeface="Krabuler"/>
              </a:rPr>
              <a:t>output max or min according to the select</a:t>
            </a:r>
          </a:p>
        </p:txBody>
      </p:sp>
      <p:sp>
        <p:nvSpPr>
          <p:cNvPr id="84" name="TextBox 13">
            <a:extLst>
              <a:ext uri="{FF2B5EF4-FFF2-40B4-BE49-F238E27FC236}">
                <a16:creationId xmlns:a16="http://schemas.microsoft.com/office/drawing/2014/main" id="{74233DF5-36C0-486B-BFDF-DEA2705576F4}"/>
              </a:ext>
            </a:extLst>
          </p:cNvPr>
          <p:cNvSpPr txBox="1"/>
          <p:nvPr/>
        </p:nvSpPr>
        <p:spPr>
          <a:xfrm>
            <a:off x="6196985" y="2586991"/>
            <a:ext cx="4086720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9"/>
              </a:lnSpc>
            </a:pPr>
            <a:r>
              <a:rPr lang="en-US" sz="4599" spc="193">
                <a:solidFill>
                  <a:srgbClr val="BE50AF"/>
                </a:solidFill>
                <a:latin typeface="Krabuler"/>
              </a:rPr>
              <a:t>store</a:t>
            </a:r>
          </a:p>
          <a:p>
            <a:pPr algn="ctr">
              <a:lnSpc>
                <a:spcPts val="4829"/>
              </a:lnSpc>
              <a:spcBef>
                <a:spcPct val="0"/>
              </a:spcBef>
            </a:pPr>
            <a:endParaRPr lang="en-US" sz="4599" spc="193">
              <a:solidFill>
                <a:srgbClr val="BE50AF"/>
              </a:solidFill>
              <a:latin typeface="Krabuler"/>
            </a:endParaRPr>
          </a:p>
        </p:txBody>
      </p:sp>
      <p:sp>
        <p:nvSpPr>
          <p:cNvPr id="85" name="TextBox 14">
            <a:extLst>
              <a:ext uri="{FF2B5EF4-FFF2-40B4-BE49-F238E27FC236}">
                <a16:creationId xmlns:a16="http://schemas.microsoft.com/office/drawing/2014/main" id="{025B7D1F-AE77-42FF-8B9A-05C15C022095}"/>
              </a:ext>
            </a:extLst>
          </p:cNvPr>
          <p:cNvSpPr txBox="1"/>
          <p:nvPr/>
        </p:nvSpPr>
        <p:spPr>
          <a:xfrm>
            <a:off x="5373889" y="3173645"/>
            <a:ext cx="6389588" cy="342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1"/>
              </a:lnSpc>
              <a:spcBef>
                <a:spcPct val="0"/>
              </a:spcBef>
            </a:pPr>
            <a:r>
              <a:rPr lang="en-US" sz="2458" spc="103">
                <a:solidFill>
                  <a:srgbClr val="BE50AF"/>
                </a:solidFill>
                <a:latin typeface="Krabuler"/>
              </a:rPr>
              <a:t>the stored value will be compared in next stage</a:t>
            </a:r>
          </a:p>
        </p:txBody>
      </p:sp>
      <p:sp>
        <p:nvSpPr>
          <p:cNvPr id="86" name="TextBox 15">
            <a:extLst>
              <a:ext uri="{FF2B5EF4-FFF2-40B4-BE49-F238E27FC236}">
                <a16:creationId xmlns:a16="http://schemas.microsoft.com/office/drawing/2014/main" id="{DEA6DEB9-6469-40E7-85D1-989C79736ABB}"/>
              </a:ext>
            </a:extLst>
          </p:cNvPr>
          <p:cNvSpPr txBox="1"/>
          <p:nvPr/>
        </p:nvSpPr>
        <p:spPr>
          <a:xfrm>
            <a:off x="497662" y="140971"/>
            <a:ext cx="1071729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Krabuler"/>
              </a:rPr>
              <a:t>Structure - Max &amp; Min</a:t>
            </a: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3D77C0DD-974B-4AAD-938F-C62B6B6E4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7490" y="-571501"/>
            <a:ext cx="21056137" cy="11658599"/>
          </a:xfrm>
          <a:prstGeom prst="rect">
            <a:avLst/>
          </a:prstGeom>
        </p:spPr>
      </p:pic>
      <p:sp>
        <p:nvSpPr>
          <p:cNvPr id="88" name="Freeform 2">
            <a:extLst>
              <a:ext uri="{FF2B5EF4-FFF2-40B4-BE49-F238E27FC236}">
                <a16:creationId xmlns:a16="http://schemas.microsoft.com/office/drawing/2014/main" id="{FDABB20B-171B-4E9C-B95C-C2A9B6E66390}"/>
              </a:ext>
            </a:extLst>
          </p:cNvPr>
          <p:cNvSpPr/>
          <p:nvPr/>
        </p:nvSpPr>
        <p:spPr>
          <a:xfrm>
            <a:off x="5526227" y="1323847"/>
            <a:ext cx="7731889" cy="8923076"/>
          </a:xfrm>
          <a:custGeom>
            <a:avLst/>
            <a:gdLst/>
            <a:ahLst/>
            <a:cxnLst/>
            <a:rect l="l" t="t" r="r" b="b"/>
            <a:pathLst>
              <a:path w="7731889" h="8923076">
                <a:moveTo>
                  <a:pt x="0" y="0"/>
                </a:moveTo>
                <a:lnTo>
                  <a:pt x="7731889" y="0"/>
                </a:lnTo>
                <a:lnTo>
                  <a:pt x="7731889" y="8923076"/>
                </a:lnTo>
                <a:lnTo>
                  <a:pt x="0" y="89230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89" name="Freeform 3">
            <a:extLst>
              <a:ext uri="{FF2B5EF4-FFF2-40B4-BE49-F238E27FC236}">
                <a16:creationId xmlns:a16="http://schemas.microsoft.com/office/drawing/2014/main" id="{5599F646-7155-4D62-A522-ABF7862A4164}"/>
              </a:ext>
            </a:extLst>
          </p:cNvPr>
          <p:cNvSpPr/>
          <p:nvPr/>
        </p:nvSpPr>
        <p:spPr>
          <a:xfrm>
            <a:off x="9752595" y="-301411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4">
            <a:extLst>
              <a:ext uri="{FF2B5EF4-FFF2-40B4-BE49-F238E27FC236}">
                <a16:creationId xmlns:a16="http://schemas.microsoft.com/office/drawing/2014/main" id="{1A1FD497-31C9-4D31-B770-5373BB939561}"/>
              </a:ext>
            </a:extLst>
          </p:cNvPr>
          <p:cNvSpPr/>
          <p:nvPr/>
        </p:nvSpPr>
        <p:spPr>
          <a:xfrm rot="-10800000">
            <a:off x="-5191681" y="8594234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1" name="TextBox 5">
            <a:extLst>
              <a:ext uri="{FF2B5EF4-FFF2-40B4-BE49-F238E27FC236}">
                <a16:creationId xmlns:a16="http://schemas.microsoft.com/office/drawing/2014/main" id="{0F3700AB-2B0C-464E-88B1-7C4EA2F7D3D3}"/>
              </a:ext>
            </a:extLst>
          </p:cNvPr>
          <p:cNvSpPr txBox="1"/>
          <p:nvPr/>
        </p:nvSpPr>
        <p:spPr>
          <a:xfrm>
            <a:off x="3989585" y="2976546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Cycle</a:t>
            </a:r>
          </a:p>
        </p:txBody>
      </p:sp>
      <p:sp>
        <p:nvSpPr>
          <p:cNvPr id="92" name="TextBox 6">
            <a:extLst>
              <a:ext uri="{FF2B5EF4-FFF2-40B4-BE49-F238E27FC236}">
                <a16:creationId xmlns:a16="http://schemas.microsoft.com/office/drawing/2014/main" id="{8FE7E416-F1AD-4F0F-8B3D-63360AB8A8EE}"/>
              </a:ext>
            </a:extLst>
          </p:cNvPr>
          <p:cNvSpPr txBox="1"/>
          <p:nvPr/>
        </p:nvSpPr>
        <p:spPr>
          <a:xfrm>
            <a:off x="3989585" y="3774585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1~16</a:t>
            </a:r>
          </a:p>
        </p:txBody>
      </p:sp>
      <p:sp>
        <p:nvSpPr>
          <p:cNvPr id="93" name="TextBox 7">
            <a:extLst>
              <a:ext uri="{FF2B5EF4-FFF2-40B4-BE49-F238E27FC236}">
                <a16:creationId xmlns:a16="http://schemas.microsoft.com/office/drawing/2014/main" id="{831B7B84-5BD4-4D85-BD05-C970880F0259}"/>
              </a:ext>
            </a:extLst>
          </p:cNvPr>
          <p:cNvSpPr txBox="1"/>
          <p:nvPr/>
        </p:nvSpPr>
        <p:spPr>
          <a:xfrm>
            <a:off x="4945383" y="4678841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17~32</a:t>
            </a:r>
          </a:p>
        </p:txBody>
      </p:sp>
      <p:sp>
        <p:nvSpPr>
          <p:cNvPr id="94" name="TextBox 8">
            <a:extLst>
              <a:ext uri="{FF2B5EF4-FFF2-40B4-BE49-F238E27FC236}">
                <a16:creationId xmlns:a16="http://schemas.microsoft.com/office/drawing/2014/main" id="{F7C6D81A-8B92-41CB-9467-E23B713B4201}"/>
              </a:ext>
            </a:extLst>
          </p:cNvPr>
          <p:cNvSpPr txBox="1"/>
          <p:nvPr/>
        </p:nvSpPr>
        <p:spPr>
          <a:xfrm>
            <a:off x="5719687" y="5501372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33~48</a:t>
            </a: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8A85FD26-4E4A-4534-89A1-61F9DC36C511}"/>
              </a:ext>
            </a:extLst>
          </p:cNvPr>
          <p:cNvSpPr txBox="1"/>
          <p:nvPr/>
        </p:nvSpPr>
        <p:spPr>
          <a:xfrm>
            <a:off x="6614069" y="6339463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49~64</a:t>
            </a:r>
          </a:p>
        </p:txBody>
      </p:sp>
      <p:sp>
        <p:nvSpPr>
          <p:cNvPr id="96" name="TextBox 10">
            <a:extLst>
              <a:ext uri="{FF2B5EF4-FFF2-40B4-BE49-F238E27FC236}">
                <a16:creationId xmlns:a16="http://schemas.microsoft.com/office/drawing/2014/main" id="{F26773CE-5802-4EE2-A377-AE87FB85D7CC}"/>
              </a:ext>
            </a:extLst>
          </p:cNvPr>
          <p:cNvSpPr txBox="1"/>
          <p:nvPr/>
        </p:nvSpPr>
        <p:spPr>
          <a:xfrm>
            <a:off x="7637939" y="6995361"/>
            <a:ext cx="1548607" cy="59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3"/>
              </a:lnSpc>
              <a:spcBef>
                <a:spcPct val="0"/>
              </a:spcBef>
            </a:pPr>
            <a:r>
              <a:rPr lang="en-US" sz="4327" spc="181">
                <a:solidFill>
                  <a:srgbClr val="000000"/>
                </a:solidFill>
                <a:latin typeface="Krabuler"/>
              </a:rPr>
              <a:t>...</a:t>
            </a:r>
          </a:p>
        </p:txBody>
      </p:sp>
      <p:sp>
        <p:nvSpPr>
          <p:cNvPr id="97" name="TextBox 11">
            <a:extLst>
              <a:ext uri="{FF2B5EF4-FFF2-40B4-BE49-F238E27FC236}">
                <a16:creationId xmlns:a16="http://schemas.microsoft.com/office/drawing/2014/main" id="{CC1916AE-D97A-44CC-9F4B-6DC36DC5BF16}"/>
              </a:ext>
            </a:extLst>
          </p:cNvPr>
          <p:cNvSpPr txBox="1"/>
          <p:nvPr/>
        </p:nvSpPr>
        <p:spPr>
          <a:xfrm>
            <a:off x="497662" y="140971"/>
            <a:ext cx="15113283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Krabuler"/>
              </a:rPr>
              <a:t>Structure - PeakMax &amp; PeakMin</a:t>
            </a:r>
          </a:p>
        </p:txBody>
      </p:sp>
      <p:pic>
        <p:nvPicPr>
          <p:cNvPr id="98" name="圖片 97">
            <a:extLst>
              <a:ext uri="{FF2B5EF4-FFF2-40B4-BE49-F238E27FC236}">
                <a16:creationId xmlns:a16="http://schemas.microsoft.com/office/drawing/2014/main" id="{2807C303-2BEC-4815-9102-9CCBF8C02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51896" y="-419101"/>
            <a:ext cx="21056137" cy="11658599"/>
          </a:xfrm>
          <a:prstGeom prst="rect">
            <a:avLst/>
          </a:prstGeom>
        </p:spPr>
      </p:pic>
      <p:sp>
        <p:nvSpPr>
          <p:cNvPr id="99" name="Freeform 2">
            <a:extLst>
              <a:ext uri="{FF2B5EF4-FFF2-40B4-BE49-F238E27FC236}">
                <a16:creationId xmlns:a16="http://schemas.microsoft.com/office/drawing/2014/main" id="{47C197C1-BC7D-4430-89D5-7103986EB148}"/>
              </a:ext>
            </a:extLst>
          </p:cNvPr>
          <p:cNvSpPr/>
          <p:nvPr/>
        </p:nvSpPr>
        <p:spPr>
          <a:xfrm>
            <a:off x="9752595" y="-301411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0" name="Freeform 3">
            <a:extLst>
              <a:ext uri="{FF2B5EF4-FFF2-40B4-BE49-F238E27FC236}">
                <a16:creationId xmlns:a16="http://schemas.microsoft.com/office/drawing/2014/main" id="{FC6D8E94-7C5C-4913-B686-81E37D355DC6}"/>
              </a:ext>
            </a:extLst>
          </p:cNvPr>
          <p:cNvSpPr/>
          <p:nvPr/>
        </p:nvSpPr>
        <p:spPr>
          <a:xfrm rot="-10800000">
            <a:off x="-5599813" y="8633321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1" name="Freeform 4">
            <a:extLst>
              <a:ext uri="{FF2B5EF4-FFF2-40B4-BE49-F238E27FC236}">
                <a16:creationId xmlns:a16="http://schemas.microsoft.com/office/drawing/2014/main" id="{ABA5129A-8A24-44DA-9F2F-D2D4B716127B}"/>
              </a:ext>
            </a:extLst>
          </p:cNvPr>
          <p:cNvSpPr/>
          <p:nvPr/>
        </p:nvSpPr>
        <p:spPr>
          <a:xfrm>
            <a:off x="211273" y="2514031"/>
            <a:ext cx="19385916" cy="5985402"/>
          </a:xfrm>
          <a:custGeom>
            <a:avLst/>
            <a:gdLst/>
            <a:ahLst/>
            <a:cxnLst/>
            <a:rect l="l" t="t" r="r" b="b"/>
            <a:pathLst>
              <a:path w="19385916" h="5985402">
                <a:moveTo>
                  <a:pt x="0" y="0"/>
                </a:moveTo>
                <a:lnTo>
                  <a:pt x="19385916" y="0"/>
                </a:lnTo>
                <a:lnTo>
                  <a:pt x="19385916" y="5985402"/>
                </a:lnTo>
                <a:lnTo>
                  <a:pt x="0" y="59854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02" name="TextBox 5">
            <a:extLst>
              <a:ext uri="{FF2B5EF4-FFF2-40B4-BE49-F238E27FC236}">
                <a16:creationId xmlns:a16="http://schemas.microsoft.com/office/drawing/2014/main" id="{A9C4DC4E-9238-4B18-A227-833C9BF69FD8}"/>
              </a:ext>
            </a:extLst>
          </p:cNvPr>
          <p:cNvSpPr txBox="1"/>
          <p:nvPr/>
        </p:nvSpPr>
        <p:spPr>
          <a:xfrm>
            <a:off x="379048" y="477603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Structure - Extract &amp; Exclude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7" grpId="0"/>
      <p:bldP spid="38" grpId="0"/>
      <p:bldP spid="39" grpId="0"/>
      <p:bldP spid="40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799" y="576792"/>
            <a:ext cx="4584113" cy="3975676"/>
          </a:xfrm>
          <a:custGeom>
            <a:avLst/>
            <a:gdLst/>
            <a:ahLst/>
            <a:cxnLst/>
            <a:rect l="l" t="t" r="r" b="b"/>
            <a:pathLst>
              <a:path w="4584113" h="3975676">
                <a:moveTo>
                  <a:pt x="0" y="0"/>
                </a:moveTo>
                <a:lnTo>
                  <a:pt x="4584112" y="0"/>
                </a:lnTo>
                <a:lnTo>
                  <a:pt x="4584112" y="3975676"/>
                </a:lnTo>
                <a:lnTo>
                  <a:pt x="0" y="3975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01911" y="2365454"/>
            <a:ext cx="9698130" cy="6015081"/>
            <a:chOff x="0" y="0"/>
            <a:chExt cx="12930839" cy="8020108"/>
          </a:xfrm>
        </p:grpSpPr>
        <p:sp>
          <p:nvSpPr>
            <p:cNvPr id="4" name="Freeform 4"/>
            <p:cNvSpPr/>
            <p:nvPr/>
          </p:nvSpPr>
          <p:spPr>
            <a:xfrm rot="5400000">
              <a:off x="2535061" y="-2535061"/>
              <a:ext cx="7860716" cy="12930839"/>
            </a:xfrm>
            <a:custGeom>
              <a:avLst/>
              <a:gdLst/>
              <a:ahLst/>
              <a:cxnLst/>
              <a:rect l="l" t="t" r="r" b="b"/>
              <a:pathLst>
                <a:path w="7860716" h="12930839">
                  <a:moveTo>
                    <a:pt x="0" y="0"/>
                  </a:moveTo>
                  <a:lnTo>
                    <a:pt x="7860717" y="0"/>
                  </a:lnTo>
                  <a:lnTo>
                    <a:pt x="7860717" y="12930839"/>
                  </a:lnTo>
                  <a:lnTo>
                    <a:pt x="0" y="129308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0403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5400000">
              <a:off x="6392841" y="1482110"/>
              <a:ext cx="318783" cy="12757213"/>
            </a:xfrm>
            <a:custGeom>
              <a:avLst/>
              <a:gdLst/>
              <a:ahLst/>
              <a:cxnLst/>
              <a:rect l="l" t="t" r="r" b="b"/>
              <a:pathLst>
                <a:path w="318783" h="12757213">
                  <a:moveTo>
                    <a:pt x="0" y="0"/>
                  </a:moveTo>
                  <a:lnTo>
                    <a:pt x="318784" y="0"/>
                  </a:lnTo>
                  <a:lnTo>
                    <a:pt x="318784" y="12757213"/>
                  </a:lnTo>
                  <a:lnTo>
                    <a:pt x="0" y="12757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115545" b="-136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583552" y="2470942"/>
            <a:ext cx="9009568" cy="5737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0501" lvl="1" indent="-525250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FFFFFF"/>
                </a:solidFill>
                <a:latin typeface="Krabuler"/>
              </a:rPr>
              <a:t>waste of storage space: 128-bit registers &amp; 136-bit register</a:t>
            </a:r>
          </a:p>
          <a:p>
            <a:pPr marL="1050501" lvl="1" indent="-525250">
              <a:lnSpc>
                <a:spcPts val="6471"/>
              </a:lnSpc>
              <a:buFont typeface="Arial"/>
              <a:buChar char="•"/>
            </a:pPr>
            <a:r>
              <a:rPr lang="en-US" sz="4865" spc="107">
                <a:solidFill>
                  <a:srgbClr val="FFFFFF"/>
                </a:solidFill>
                <a:latin typeface="Krabuler"/>
              </a:rPr>
              <a:t>large number of clock cycles: </a:t>
            </a:r>
          </a:p>
          <a:p>
            <a:pPr>
              <a:lnSpc>
                <a:spcPts val="6471"/>
              </a:lnSpc>
            </a:pPr>
            <a:r>
              <a:rPr lang="en-US" sz="4865" spc="107">
                <a:solidFill>
                  <a:srgbClr val="FFFFFF"/>
                </a:solidFill>
                <a:latin typeface="Krabuler"/>
              </a:rPr>
              <a:t>target: smaller area --&gt; execute time will become larger</a:t>
            </a:r>
          </a:p>
          <a:p>
            <a:pPr>
              <a:lnSpc>
                <a:spcPts val="6471"/>
              </a:lnSpc>
            </a:pPr>
            <a:endParaRPr lang="en-US" sz="4865" spc="107">
              <a:solidFill>
                <a:srgbClr val="FFFFFF"/>
              </a:solidFill>
              <a:latin typeface="Krabuler"/>
            </a:endParaRPr>
          </a:p>
        </p:txBody>
      </p:sp>
      <p:sp>
        <p:nvSpPr>
          <p:cNvPr id="7" name="TextBox 7"/>
          <p:cNvSpPr txBox="1"/>
          <p:nvPr/>
        </p:nvSpPr>
        <p:spPr>
          <a:xfrm rot="-810814">
            <a:off x="653550" y="1858793"/>
            <a:ext cx="4173676" cy="1801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5"/>
              </a:lnSpc>
            </a:pPr>
            <a:r>
              <a:rPr lang="en-US" sz="4702" spc="103">
                <a:solidFill>
                  <a:srgbClr val="000000"/>
                </a:solidFill>
                <a:latin typeface="Krabuler"/>
              </a:rPr>
              <a:t>Known</a:t>
            </a:r>
          </a:p>
          <a:p>
            <a:pPr algn="ctr">
              <a:lnSpc>
                <a:spcPts val="4655"/>
              </a:lnSpc>
            </a:pPr>
            <a:r>
              <a:rPr lang="en-US" sz="4702" spc="103">
                <a:solidFill>
                  <a:srgbClr val="000000"/>
                </a:solidFill>
                <a:latin typeface="Krabuler"/>
              </a:rPr>
              <a:t> &amp; </a:t>
            </a:r>
          </a:p>
          <a:p>
            <a:pPr algn="ctr">
              <a:lnSpc>
                <a:spcPts val="4655"/>
              </a:lnSpc>
            </a:pPr>
            <a:r>
              <a:rPr lang="en-US" sz="4702" spc="103">
                <a:solidFill>
                  <a:srgbClr val="000000"/>
                </a:solidFill>
                <a:latin typeface="Krabuler"/>
              </a:rPr>
              <a:t>to-be learn issue</a:t>
            </a:r>
          </a:p>
        </p:txBody>
      </p:sp>
      <p:sp>
        <p:nvSpPr>
          <p:cNvPr id="8" name="Freeform 8"/>
          <p:cNvSpPr/>
          <p:nvPr/>
        </p:nvSpPr>
        <p:spPr>
          <a:xfrm rot="787682" flipV="1">
            <a:off x="1397312" y="5080667"/>
            <a:ext cx="3435988" cy="3641221"/>
          </a:xfrm>
          <a:custGeom>
            <a:avLst/>
            <a:gdLst/>
            <a:ahLst/>
            <a:cxnLst/>
            <a:rect l="l" t="t" r="r" b="b"/>
            <a:pathLst>
              <a:path w="3435988" h="3641221">
                <a:moveTo>
                  <a:pt x="0" y="3641220"/>
                </a:moveTo>
                <a:lnTo>
                  <a:pt x="3435988" y="3641220"/>
                </a:lnTo>
                <a:lnTo>
                  <a:pt x="3435988" y="0"/>
                </a:lnTo>
                <a:lnTo>
                  <a:pt x="0" y="0"/>
                </a:lnTo>
                <a:lnTo>
                  <a:pt x="0" y="364122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568932">
            <a:off x="15282144" y="5728523"/>
            <a:ext cx="1443297" cy="2069242"/>
          </a:xfrm>
          <a:custGeom>
            <a:avLst/>
            <a:gdLst/>
            <a:ahLst/>
            <a:cxnLst/>
            <a:rect l="l" t="t" r="r" b="b"/>
            <a:pathLst>
              <a:path w="1443297" h="2069242">
                <a:moveTo>
                  <a:pt x="0" y="0"/>
                </a:moveTo>
                <a:lnTo>
                  <a:pt x="1443297" y="0"/>
                </a:lnTo>
                <a:lnTo>
                  <a:pt x="1443297" y="2069242"/>
                </a:lnTo>
                <a:lnTo>
                  <a:pt x="0" y="20692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190582">
            <a:off x="14034320" y="781506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52595" y="-301411"/>
            <a:ext cx="12710840" cy="1756407"/>
          </a:xfrm>
          <a:custGeom>
            <a:avLst/>
            <a:gdLst/>
            <a:ahLst/>
            <a:cxnLst/>
            <a:rect l="l" t="t" r="r" b="b"/>
            <a:pathLst>
              <a:path w="12710840" h="1756407">
                <a:moveTo>
                  <a:pt x="0" y="0"/>
                </a:moveTo>
                <a:lnTo>
                  <a:pt x="12710840" y="0"/>
                </a:lnTo>
                <a:lnTo>
                  <a:pt x="12710840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-5599813" y="8633321"/>
            <a:ext cx="13959219" cy="1928910"/>
          </a:xfrm>
          <a:custGeom>
            <a:avLst/>
            <a:gdLst/>
            <a:ahLst/>
            <a:cxnLst/>
            <a:rect l="l" t="t" r="r" b="b"/>
            <a:pathLst>
              <a:path w="13959219" h="1928910">
                <a:moveTo>
                  <a:pt x="0" y="0"/>
                </a:moveTo>
                <a:lnTo>
                  <a:pt x="13959219" y="0"/>
                </a:lnTo>
                <a:lnTo>
                  <a:pt x="13959219" y="1928910"/>
                </a:lnTo>
                <a:lnTo>
                  <a:pt x="0" y="1928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29270" y="1235013"/>
            <a:ext cx="10498909" cy="7657600"/>
            <a:chOff x="0" y="0"/>
            <a:chExt cx="14302208" cy="1043161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4238708" cy="10368115"/>
            </a:xfrm>
            <a:custGeom>
              <a:avLst/>
              <a:gdLst/>
              <a:ahLst/>
              <a:cxnLst/>
              <a:rect l="l" t="t" r="r" b="b"/>
              <a:pathLst>
                <a:path w="14238708" h="10368115">
                  <a:moveTo>
                    <a:pt x="14145997" y="10368115"/>
                  </a:moveTo>
                  <a:lnTo>
                    <a:pt x="92710" y="10368115"/>
                  </a:lnTo>
                  <a:cubicBezTo>
                    <a:pt x="41910" y="10368115"/>
                    <a:pt x="0" y="10326205"/>
                    <a:pt x="0" y="1027540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0274136"/>
                  </a:lnTo>
                  <a:cubicBezTo>
                    <a:pt x="14238708" y="10326205"/>
                    <a:pt x="14196797" y="10368115"/>
                    <a:pt x="14145997" y="10368115"/>
                  </a:cubicBezTo>
                  <a:close/>
                </a:path>
              </a:pathLst>
            </a:custGeom>
            <a:solidFill>
              <a:srgbClr val="FFFEF7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4302208" cy="10431616"/>
            </a:xfrm>
            <a:custGeom>
              <a:avLst/>
              <a:gdLst/>
              <a:ahLst/>
              <a:cxnLst/>
              <a:rect l="l" t="t" r="r" b="b"/>
              <a:pathLst>
                <a:path w="14302208" h="10431616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0307155"/>
                  </a:lnTo>
                  <a:cubicBezTo>
                    <a:pt x="14242518" y="10342716"/>
                    <a:pt x="14213308" y="10371926"/>
                    <a:pt x="14177747" y="10371926"/>
                  </a:cubicBezTo>
                  <a:lnTo>
                    <a:pt x="124460" y="10371926"/>
                  </a:lnTo>
                  <a:cubicBezTo>
                    <a:pt x="88900" y="10371926"/>
                    <a:pt x="59690" y="10342716"/>
                    <a:pt x="59690" y="10307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307155"/>
                  </a:lnTo>
                  <a:cubicBezTo>
                    <a:pt x="0" y="10375736"/>
                    <a:pt x="55880" y="10431616"/>
                    <a:pt x="124460" y="10431616"/>
                  </a:cubicBezTo>
                  <a:lnTo>
                    <a:pt x="14177749" y="10431616"/>
                  </a:lnTo>
                  <a:cubicBezTo>
                    <a:pt x="14246327" y="10431616"/>
                    <a:pt x="14302208" y="10375736"/>
                    <a:pt x="14302208" y="10307155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17852" y="764268"/>
            <a:ext cx="6847757" cy="8579194"/>
          </a:xfrm>
          <a:custGeom>
            <a:avLst/>
            <a:gdLst/>
            <a:ahLst/>
            <a:cxnLst/>
            <a:rect l="l" t="t" r="r" b="b"/>
            <a:pathLst>
              <a:path w="6847757" h="8579194">
                <a:moveTo>
                  <a:pt x="0" y="0"/>
                </a:moveTo>
                <a:lnTo>
                  <a:pt x="6847757" y="0"/>
                </a:lnTo>
                <a:lnTo>
                  <a:pt x="6847757" y="8579194"/>
                </a:lnTo>
                <a:lnTo>
                  <a:pt x="0" y="857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460589">
            <a:off x="2000512" y="4099974"/>
            <a:ext cx="4173628" cy="4173612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t="-24906" b="-24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 rot="-466770">
            <a:off x="1558922" y="2403608"/>
            <a:ext cx="4280386" cy="891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6"/>
              </a:lnSpc>
              <a:spcBef>
                <a:spcPct val="0"/>
              </a:spcBef>
            </a:pPr>
            <a:r>
              <a:rPr lang="en-US" sz="5168">
                <a:solidFill>
                  <a:srgbClr val="000000"/>
                </a:solidFill>
                <a:latin typeface="Krabuler"/>
              </a:rPr>
              <a:t>TO-DO LIST</a:t>
            </a:r>
          </a:p>
        </p:txBody>
      </p:sp>
      <p:sp>
        <p:nvSpPr>
          <p:cNvPr id="9" name="Freeform 9"/>
          <p:cNvSpPr/>
          <p:nvPr/>
        </p:nvSpPr>
        <p:spPr>
          <a:xfrm rot="-1568932">
            <a:off x="11606557" y="7706996"/>
            <a:ext cx="1144336" cy="1640625"/>
          </a:xfrm>
          <a:custGeom>
            <a:avLst/>
            <a:gdLst/>
            <a:ahLst/>
            <a:cxnLst/>
            <a:rect l="l" t="t" r="r" b="b"/>
            <a:pathLst>
              <a:path w="1144336" h="1640625">
                <a:moveTo>
                  <a:pt x="0" y="0"/>
                </a:moveTo>
                <a:lnTo>
                  <a:pt x="1144336" y="0"/>
                </a:lnTo>
                <a:lnTo>
                  <a:pt x="1144336" y="1640626"/>
                </a:lnTo>
                <a:lnTo>
                  <a:pt x="0" y="1640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5027046">
            <a:off x="16451775" y="908843"/>
            <a:ext cx="1514128" cy="1379233"/>
          </a:xfrm>
          <a:custGeom>
            <a:avLst/>
            <a:gdLst/>
            <a:ahLst/>
            <a:cxnLst/>
            <a:rect l="l" t="t" r="r" b="b"/>
            <a:pathLst>
              <a:path w="1514128" h="1379233">
                <a:moveTo>
                  <a:pt x="0" y="0"/>
                </a:moveTo>
                <a:lnTo>
                  <a:pt x="1514129" y="0"/>
                </a:lnTo>
                <a:lnTo>
                  <a:pt x="1514129" y="1379234"/>
                </a:lnTo>
                <a:lnTo>
                  <a:pt x="0" y="1379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88623" y="1646270"/>
            <a:ext cx="9102846" cy="663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watch all groups’ video and create final structure</a:t>
            </a:r>
          </a:p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first edition code</a:t>
            </a:r>
          </a:p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run synthesis</a:t>
            </a:r>
          </a:p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final code</a:t>
            </a:r>
          </a:p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optimize circuit</a:t>
            </a:r>
          </a:p>
          <a:p>
            <a:pPr algn="just">
              <a:lnSpc>
                <a:spcPts val="7500"/>
              </a:lnSpc>
            </a:pPr>
            <a:r>
              <a:rPr lang="en-US" sz="5000" spc="110">
                <a:solidFill>
                  <a:srgbClr val="000000"/>
                </a:solidFill>
                <a:latin typeface="Handy Casual"/>
              </a:rPr>
              <a:t>final report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1598460"/>
            <a:ext cx="972394" cy="99223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3508084"/>
            <a:ext cx="972394" cy="99223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4326048"/>
            <a:ext cx="972394" cy="992239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5318286"/>
            <a:ext cx="972394" cy="99223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6325866"/>
            <a:ext cx="972394" cy="99223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076828" y="7292957"/>
            <a:ext cx="972394" cy="992239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1AAAD51-9CDD-4C7C-9F28-5013318EB5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51896" y="-419101"/>
            <a:ext cx="21056137" cy="11658599"/>
          </a:xfrm>
          <a:prstGeom prst="rect">
            <a:avLst/>
          </a:prstGeom>
        </p:spPr>
      </p:pic>
      <p:sp>
        <p:nvSpPr>
          <p:cNvPr id="19" name="Freeform 2">
            <a:extLst>
              <a:ext uri="{FF2B5EF4-FFF2-40B4-BE49-F238E27FC236}">
                <a16:creationId xmlns:a16="http://schemas.microsoft.com/office/drawing/2014/main" id="{10CC79B4-0209-4718-A7E7-756650D5092F}"/>
              </a:ext>
            </a:extLst>
          </p:cNvPr>
          <p:cNvSpPr/>
          <p:nvPr/>
        </p:nvSpPr>
        <p:spPr>
          <a:xfrm rot="152505">
            <a:off x="6651146" y="1635477"/>
            <a:ext cx="4116756" cy="8173655"/>
          </a:xfrm>
          <a:custGeom>
            <a:avLst/>
            <a:gdLst/>
            <a:ahLst/>
            <a:cxnLst/>
            <a:rect l="l" t="t" r="r" b="b"/>
            <a:pathLst>
              <a:path w="4116756" h="8173655">
                <a:moveTo>
                  <a:pt x="0" y="0"/>
                </a:moveTo>
                <a:lnTo>
                  <a:pt x="4116756" y="0"/>
                </a:lnTo>
                <a:lnTo>
                  <a:pt x="4116756" y="8173655"/>
                </a:lnTo>
                <a:lnTo>
                  <a:pt x="0" y="8173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10364"/>
            </a:stretch>
          </a:blipFill>
        </p:spPr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99F932C8-470D-467F-B388-FFBDCC6EC962}"/>
              </a:ext>
            </a:extLst>
          </p:cNvPr>
          <p:cNvSpPr/>
          <p:nvPr/>
        </p:nvSpPr>
        <p:spPr>
          <a:xfrm rot="152505">
            <a:off x="10642538" y="1635476"/>
            <a:ext cx="4116756" cy="8175676"/>
          </a:xfrm>
          <a:custGeom>
            <a:avLst/>
            <a:gdLst/>
            <a:ahLst/>
            <a:cxnLst/>
            <a:rect l="l" t="t" r="r" b="b"/>
            <a:pathLst>
              <a:path w="4116756" h="8175676">
                <a:moveTo>
                  <a:pt x="0" y="0"/>
                </a:moveTo>
                <a:lnTo>
                  <a:pt x="4116756" y="0"/>
                </a:lnTo>
                <a:lnTo>
                  <a:pt x="4116756" y="8175675"/>
                </a:lnTo>
                <a:lnTo>
                  <a:pt x="0" y="8175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10336"/>
            </a:stretch>
          </a:blipFill>
        </p:spPr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5E271DE7-8372-40A2-AE66-D85621DB17DF}"/>
              </a:ext>
            </a:extLst>
          </p:cNvPr>
          <p:cNvSpPr txBox="1"/>
          <p:nvPr/>
        </p:nvSpPr>
        <p:spPr>
          <a:xfrm>
            <a:off x="11625007" y="2089877"/>
            <a:ext cx="215181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可画方糖体-繁"/>
              </a:rPr>
              <a:t>胡庭翊</a:t>
            </a: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533C1D24-7514-4CCD-A257-E1B24E04E14A}"/>
              </a:ext>
            </a:extLst>
          </p:cNvPr>
          <p:cNvSpPr txBox="1"/>
          <p:nvPr/>
        </p:nvSpPr>
        <p:spPr>
          <a:xfrm>
            <a:off x="7514656" y="2089877"/>
            <a:ext cx="2389736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可画方糖体-繁"/>
              </a:rPr>
              <a:t>黃郁珊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29641BA6-F947-4FE0-AB1E-C36175FF0E51}"/>
              </a:ext>
            </a:extLst>
          </p:cNvPr>
          <p:cNvSpPr/>
          <p:nvPr/>
        </p:nvSpPr>
        <p:spPr>
          <a:xfrm rot="152505">
            <a:off x="2660296" y="1635490"/>
            <a:ext cx="4116756" cy="8147179"/>
          </a:xfrm>
          <a:custGeom>
            <a:avLst/>
            <a:gdLst/>
            <a:ahLst/>
            <a:cxnLst/>
            <a:rect l="l" t="t" r="r" b="b"/>
            <a:pathLst>
              <a:path w="4116756" h="8147179">
                <a:moveTo>
                  <a:pt x="0" y="0"/>
                </a:moveTo>
                <a:lnTo>
                  <a:pt x="4116756" y="0"/>
                </a:lnTo>
                <a:lnTo>
                  <a:pt x="4116756" y="8147179"/>
                </a:lnTo>
                <a:lnTo>
                  <a:pt x="0" y="8147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b="-10722"/>
            </a:stretch>
          </a:blipFill>
        </p:spPr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94FC5634-8018-405E-AB1A-CE13276D4533}"/>
              </a:ext>
            </a:extLst>
          </p:cNvPr>
          <p:cNvSpPr txBox="1"/>
          <p:nvPr/>
        </p:nvSpPr>
        <p:spPr>
          <a:xfrm>
            <a:off x="3531295" y="2089877"/>
            <a:ext cx="237475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ea typeface="可画方糖体-繁"/>
              </a:rPr>
              <a:t>林芷伃</a:t>
            </a: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2EA9017F-5942-43C6-B5F1-3B8CBD1674BE}"/>
              </a:ext>
            </a:extLst>
          </p:cNvPr>
          <p:cNvSpPr/>
          <p:nvPr/>
        </p:nvSpPr>
        <p:spPr>
          <a:xfrm rot="3995677">
            <a:off x="-321002" y="7684623"/>
            <a:ext cx="2486709" cy="2409847"/>
          </a:xfrm>
          <a:custGeom>
            <a:avLst/>
            <a:gdLst/>
            <a:ahLst/>
            <a:cxnLst/>
            <a:rect l="l" t="t" r="r" b="b"/>
            <a:pathLst>
              <a:path w="2486709" h="2409847">
                <a:moveTo>
                  <a:pt x="0" y="0"/>
                </a:moveTo>
                <a:lnTo>
                  <a:pt x="2486709" y="0"/>
                </a:lnTo>
                <a:lnTo>
                  <a:pt x="2486709" y="2409847"/>
                </a:lnTo>
                <a:lnTo>
                  <a:pt x="0" y="240984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4D05AE33-5C66-4D3D-8BE9-1167E9C525F7}"/>
              </a:ext>
            </a:extLst>
          </p:cNvPr>
          <p:cNvSpPr/>
          <p:nvPr/>
        </p:nvSpPr>
        <p:spPr>
          <a:xfrm rot="5027046">
            <a:off x="14495772" y="1034662"/>
            <a:ext cx="1024974" cy="933658"/>
          </a:xfrm>
          <a:custGeom>
            <a:avLst/>
            <a:gdLst/>
            <a:ahLst/>
            <a:cxnLst/>
            <a:rect l="l" t="t" r="r" b="b"/>
            <a:pathLst>
              <a:path w="1024974" h="933658">
                <a:moveTo>
                  <a:pt x="0" y="0"/>
                </a:moveTo>
                <a:lnTo>
                  <a:pt x="1024974" y="0"/>
                </a:lnTo>
                <a:lnTo>
                  <a:pt x="1024974" y="933658"/>
                </a:lnTo>
                <a:lnTo>
                  <a:pt x="0" y="93365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9AFE4E56-9354-443E-97BD-3135FFE31CB8}"/>
              </a:ext>
            </a:extLst>
          </p:cNvPr>
          <p:cNvSpPr/>
          <p:nvPr/>
        </p:nvSpPr>
        <p:spPr>
          <a:xfrm rot="-8878474" flipV="1">
            <a:off x="15357391" y="9217151"/>
            <a:ext cx="3014815" cy="756445"/>
          </a:xfrm>
          <a:custGeom>
            <a:avLst/>
            <a:gdLst/>
            <a:ahLst/>
            <a:cxnLst/>
            <a:rect l="l" t="t" r="r" b="b"/>
            <a:pathLst>
              <a:path w="3014815" h="756445">
                <a:moveTo>
                  <a:pt x="0" y="756444"/>
                </a:moveTo>
                <a:lnTo>
                  <a:pt x="3014815" y="756444"/>
                </a:lnTo>
                <a:lnTo>
                  <a:pt x="3014815" y="0"/>
                </a:lnTo>
                <a:lnTo>
                  <a:pt x="0" y="0"/>
                </a:lnTo>
                <a:lnTo>
                  <a:pt x="0" y="756444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BDF5E3D8-0F59-42E9-96BF-294C8FFDF8A5}"/>
              </a:ext>
            </a:extLst>
          </p:cNvPr>
          <p:cNvSpPr txBox="1"/>
          <p:nvPr/>
        </p:nvSpPr>
        <p:spPr>
          <a:xfrm>
            <a:off x="472870" y="315678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Member job assignment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D0D3395-9934-4C1E-AD81-333367956917}"/>
              </a:ext>
            </a:extLst>
          </p:cNvPr>
          <p:cNvSpPr txBox="1"/>
          <p:nvPr/>
        </p:nvSpPr>
        <p:spPr>
          <a:xfrm>
            <a:off x="2902688" y="3125345"/>
            <a:ext cx="363197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structure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E6187D6-7644-4196-9736-BF96186F81EE}"/>
              </a:ext>
            </a:extLst>
          </p:cNvPr>
          <p:cNvSpPr txBox="1"/>
          <p:nvPr/>
        </p:nvSpPr>
        <p:spPr>
          <a:xfrm>
            <a:off x="6823254" y="3125345"/>
            <a:ext cx="363197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structure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B4BA36FC-5B47-4E08-94AB-9145AD3F4A90}"/>
              </a:ext>
            </a:extLst>
          </p:cNvPr>
          <p:cNvSpPr txBox="1"/>
          <p:nvPr/>
        </p:nvSpPr>
        <p:spPr>
          <a:xfrm>
            <a:off x="10856713" y="3125345"/>
            <a:ext cx="363197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structure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17C9DCED-95C2-432D-835D-D8229E85D8EF}"/>
              </a:ext>
            </a:extLst>
          </p:cNvPr>
          <p:cNvSpPr txBox="1"/>
          <p:nvPr/>
        </p:nvSpPr>
        <p:spPr>
          <a:xfrm>
            <a:off x="2801331" y="3985951"/>
            <a:ext cx="383468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extract/exclude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EF843BF-8FDC-41CF-847C-B165821C1E4C}"/>
              </a:ext>
            </a:extLst>
          </p:cNvPr>
          <p:cNvSpPr txBox="1"/>
          <p:nvPr/>
        </p:nvSpPr>
        <p:spPr>
          <a:xfrm>
            <a:off x="10653999" y="3938145"/>
            <a:ext cx="383468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run synthesis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D0991293-C009-417B-AE14-2754477995EC}"/>
              </a:ext>
            </a:extLst>
          </p:cNvPr>
          <p:cNvSpPr txBox="1"/>
          <p:nvPr/>
        </p:nvSpPr>
        <p:spPr>
          <a:xfrm>
            <a:off x="7402023" y="3938145"/>
            <a:ext cx="26150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avg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6555DBD7-E9F2-4ECF-B4C1-A224CE686CC2}"/>
              </a:ext>
            </a:extLst>
          </p:cNvPr>
          <p:cNvSpPr txBox="1"/>
          <p:nvPr/>
        </p:nvSpPr>
        <p:spPr>
          <a:xfrm>
            <a:off x="10653999" y="4750945"/>
            <a:ext cx="383468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report v1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E835ED17-8761-4787-B186-42400D046C28}"/>
              </a:ext>
            </a:extLst>
          </p:cNvPr>
          <p:cNvSpPr txBox="1"/>
          <p:nvPr/>
        </p:nvSpPr>
        <p:spPr>
          <a:xfrm>
            <a:off x="6789419" y="4750945"/>
            <a:ext cx="366580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(peak) max/min</a:t>
            </a: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1DEB353-B6B1-4582-9D31-E78347DD1F0E}"/>
              </a:ext>
            </a:extLst>
          </p:cNvPr>
          <p:cNvSpPr txBox="1"/>
          <p:nvPr/>
        </p:nvSpPr>
        <p:spPr>
          <a:xfrm>
            <a:off x="2519865" y="4846556"/>
            <a:ext cx="4116152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complete code  v1</a:t>
            </a:r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9AAC44C6-0F9C-40A8-85A6-C157CE82F9A4}"/>
              </a:ext>
            </a:extLst>
          </p:cNvPr>
          <p:cNvSpPr txBox="1"/>
          <p:nvPr/>
        </p:nvSpPr>
        <p:spPr>
          <a:xfrm>
            <a:off x="3411174" y="5792465"/>
            <a:ext cx="261500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testbench simulation</a:t>
            </a: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906B0C1B-47D6-47E9-B01E-45A76C71AE28}"/>
              </a:ext>
            </a:extLst>
          </p:cNvPr>
          <p:cNvSpPr txBox="1"/>
          <p:nvPr/>
        </p:nvSpPr>
        <p:spPr>
          <a:xfrm>
            <a:off x="7402023" y="5792465"/>
            <a:ext cx="261500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testbench simulation</a:t>
            </a:r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1BE1FF76-2E4F-4415-8AAA-28FB76623315}"/>
              </a:ext>
            </a:extLst>
          </p:cNvPr>
          <p:cNvSpPr txBox="1"/>
          <p:nvPr/>
        </p:nvSpPr>
        <p:spPr>
          <a:xfrm>
            <a:off x="11365199" y="5792465"/>
            <a:ext cx="261500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testbench simulation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AA85A2A5-23A1-43DD-B814-0804A682E403}"/>
              </a:ext>
            </a:extLst>
          </p:cNvPr>
          <p:cNvSpPr txBox="1"/>
          <p:nvPr/>
        </p:nvSpPr>
        <p:spPr>
          <a:xfrm>
            <a:off x="3106252" y="7443465"/>
            <a:ext cx="322484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optimize circuit</a:t>
            </a:r>
          </a:p>
        </p:txBody>
      </p:sp>
      <p:sp>
        <p:nvSpPr>
          <p:cNvPr id="42" name="TextBox 25">
            <a:extLst>
              <a:ext uri="{FF2B5EF4-FFF2-40B4-BE49-F238E27FC236}">
                <a16:creationId xmlns:a16="http://schemas.microsoft.com/office/drawing/2014/main" id="{19FBB724-D792-4D4A-A190-300619C5A014}"/>
              </a:ext>
            </a:extLst>
          </p:cNvPr>
          <p:cNvSpPr txBox="1"/>
          <p:nvPr/>
        </p:nvSpPr>
        <p:spPr>
          <a:xfrm>
            <a:off x="3411174" y="8389615"/>
            <a:ext cx="26150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papper</a:t>
            </a:r>
          </a:p>
        </p:txBody>
      </p:sp>
      <p:sp>
        <p:nvSpPr>
          <p:cNvPr id="43" name="TextBox 26">
            <a:extLst>
              <a:ext uri="{FF2B5EF4-FFF2-40B4-BE49-F238E27FC236}">
                <a16:creationId xmlns:a16="http://schemas.microsoft.com/office/drawing/2014/main" id="{33BB0404-04FE-4EC3-BAEA-2BFC51C7A6D3}"/>
              </a:ext>
            </a:extLst>
          </p:cNvPr>
          <p:cNvSpPr txBox="1"/>
          <p:nvPr/>
        </p:nvSpPr>
        <p:spPr>
          <a:xfrm>
            <a:off x="7097102" y="7443465"/>
            <a:ext cx="322484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optimize circuit</a:t>
            </a:r>
          </a:p>
        </p:txBody>
      </p:sp>
      <p:sp>
        <p:nvSpPr>
          <p:cNvPr id="44" name="TextBox 27">
            <a:extLst>
              <a:ext uri="{FF2B5EF4-FFF2-40B4-BE49-F238E27FC236}">
                <a16:creationId xmlns:a16="http://schemas.microsoft.com/office/drawing/2014/main" id="{2F732F4E-476C-4F69-AFD6-8CB5C19E232C}"/>
              </a:ext>
            </a:extLst>
          </p:cNvPr>
          <p:cNvSpPr txBox="1"/>
          <p:nvPr/>
        </p:nvSpPr>
        <p:spPr>
          <a:xfrm>
            <a:off x="7402023" y="8389615"/>
            <a:ext cx="26150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papper</a:t>
            </a:r>
          </a:p>
        </p:txBody>
      </p:sp>
      <p:sp>
        <p:nvSpPr>
          <p:cNvPr id="45" name="TextBox 28">
            <a:extLst>
              <a:ext uri="{FF2B5EF4-FFF2-40B4-BE49-F238E27FC236}">
                <a16:creationId xmlns:a16="http://schemas.microsoft.com/office/drawing/2014/main" id="{F0AE527B-D38B-4441-BFBA-992E5F8FC378}"/>
              </a:ext>
            </a:extLst>
          </p:cNvPr>
          <p:cNvSpPr txBox="1"/>
          <p:nvPr/>
        </p:nvSpPr>
        <p:spPr>
          <a:xfrm>
            <a:off x="11088494" y="7443465"/>
            <a:ext cx="322484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optimize circuit</a:t>
            </a:r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id="{59BD51A6-DD8C-4F84-8AAC-E18CDA2B41DD}"/>
              </a:ext>
            </a:extLst>
          </p:cNvPr>
          <p:cNvSpPr txBox="1"/>
          <p:nvPr/>
        </p:nvSpPr>
        <p:spPr>
          <a:xfrm>
            <a:off x="11263841" y="8440480"/>
            <a:ext cx="26150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Krabuler"/>
              </a:rPr>
              <a:t>final papper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5307" y="299085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Project work schedule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860970" y="1548213"/>
            <a:ext cx="3230625" cy="750658"/>
            <a:chOff x="0" y="0"/>
            <a:chExt cx="764350" cy="1776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350" cy="177602"/>
            </a:xfrm>
            <a:custGeom>
              <a:avLst/>
              <a:gdLst/>
              <a:ahLst/>
              <a:cxnLst/>
              <a:rect l="l" t="t" r="r" b="b"/>
              <a:pathLst>
                <a:path w="764350" h="177602">
                  <a:moveTo>
                    <a:pt x="0" y="0"/>
                  </a:moveTo>
                  <a:lnTo>
                    <a:pt x="764350" y="0"/>
                  </a:lnTo>
                  <a:lnTo>
                    <a:pt x="764350" y="177602"/>
                  </a:lnTo>
                  <a:lnTo>
                    <a:pt x="0" y="177602"/>
                  </a:lnTo>
                  <a:close/>
                </a:path>
              </a:pathLst>
            </a:custGeom>
            <a:solidFill>
              <a:srgbClr val="0C558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764350" cy="22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stotelica Pro Condensed"/>
                </a:rPr>
                <a:t>Week 1 (12/11-12/17)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181058" y="1548213"/>
            <a:ext cx="3196044" cy="750658"/>
            <a:chOff x="0" y="0"/>
            <a:chExt cx="756169" cy="177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6169" cy="177602"/>
            </a:xfrm>
            <a:custGeom>
              <a:avLst/>
              <a:gdLst/>
              <a:ahLst/>
              <a:cxnLst/>
              <a:rect l="l" t="t" r="r" b="b"/>
              <a:pathLst>
                <a:path w="756169" h="177602">
                  <a:moveTo>
                    <a:pt x="0" y="0"/>
                  </a:moveTo>
                  <a:lnTo>
                    <a:pt x="756169" y="0"/>
                  </a:lnTo>
                  <a:lnTo>
                    <a:pt x="756169" y="177602"/>
                  </a:lnTo>
                  <a:lnTo>
                    <a:pt x="0" y="177602"/>
                  </a:lnTo>
                  <a:close/>
                </a:path>
              </a:pathLst>
            </a:custGeom>
            <a:solidFill>
              <a:srgbClr val="3E709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56169" cy="22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stotelica Pro Condensed"/>
                </a:rPr>
                <a:t>Week 2 (12/18-12/24)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62828" y="1548213"/>
            <a:ext cx="3249078" cy="750658"/>
            <a:chOff x="0" y="0"/>
            <a:chExt cx="768716" cy="1776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8716" cy="177602"/>
            </a:xfrm>
            <a:custGeom>
              <a:avLst/>
              <a:gdLst/>
              <a:ahLst/>
              <a:cxnLst/>
              <a:rect l="l" t="t" r="r" b="b"/>
              <a:pathLst>
                <a:path w="768716" h="177602">
                  <a:moveTo>
                    <a:pt x="0" y="0"/>
                  </a:moveTo>
                  <a:lnTo>
                    <a:pt x="768716" y="0"/>
                  </a:lnTo>
                  <a:lnTo>
                    <a:pt x="768716" y="177602"/>
                  </a:lnTo>
                  <a:lnTo>
                    <a:pt x="0" y="177602"/>
                  </a:lnTo>
                  <a:close/>
                </a:path>
              </a:pathLst>
            </a:custGeom>
            <a:solidFill>
              <a:srgbClr val="618B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68716" cy="22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stotelica Pro Condensed"/>
                </a:rPr>
                <a:t>Week 3 (12/25-12/31)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01614" y="1548213"/>
            <a:ext cx="3208066" cy="750658"/>
            <a:chOff x="0" y="0"/>
            <a:chExt cx="759013" cy="1776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59013" cy="177602"/>
            </a:xfrm>
            <a:custGeom>
              <a:avLst/>
              <a:gdLst/>
              <a:ahLst/>
              <a:cxnLst/>
              <a:rect l="l" t="t" r="r" b="b"/>
              <a:pathLst>
                <a:path w="759013" h="177602">
                  <a:moveTo>
                    <a:pt x="0" y="0"/>
                  </a:moveTo>
                  <a:lnTo>
                    <a:pt x="759013" y="0"/>
                  </a:lnTo>
                  <a:lnTo>
                    <a:pt x="759013" y="177602"/>
                  </a:lnTo>
                  <a:lnTo>
                    <a:pt x="0" y="177602"/>
                  </a:lnTo>
                  <a:close/>
                </a:path>
              </a:pathLst>
            </a:custGeom>
            <a:solidFill>
              <a:srgbClr val="86A6C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59013" cy="22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Aristotelica Pro Condensed"/>
                </a:rPr>
                <a:t>Week 4 (1/1-1/7)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7298" y="2644253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structure v1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9547" y="3267879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final structure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298" y="3896808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(peak) max/min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547" y="4441966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avg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034" y="6109212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run synthesis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034" y="7136005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presentation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6034" y="6642069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report v1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4726" y="8694882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final papper submit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895428" y="2691878"/>
            <a:ext cx="372765" cy="37276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357901" y="2691878"/>
            <a:ext cx="372765" cy="37276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282481" y="2691878"/>
            <a:ext cx="372765" cy="37276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820130" y="2691878"/>
            <a:ext cx="372765" cy="372765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44832" y="2691878"/>
            <a:ext cx="372765" cy="37276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897676" y="3310203"/>
            <a:ext cx="372765" cy="37276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360150" y="3310203"/>
            <a:ext cx="372765" cy="372765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4284730" y="3310203"/>
            <a:ext cx="372765" cy="372765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822379" y="3310203"/>
            <a:ext cx="372765" cy="37276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4747081" y="3310203"/>
            <a:ext cx="372765" cy="372765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2895428" y="3933830"/>
            <a:ext cx="372765" cy="372765"/>
            <a:chOff x="0" y="0"/>
            <a:chExt cx="812800" cy="812800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3357901" y="3933830"/>
            <a:ext cx="372765" cy="372765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4282481" y="3933830"/>
            <a:ext cx="372765" cy="372765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3820130" y="3933830"/>
            <a:ext cx="372765" cy="372765"/>
            <a:chOff x="0" y="0"/>
            <a:chExt cx="812800" cy="8128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4744832" y="3933830"/>
            <a:ext cx="372765" cy="372765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934639" y="4493055"/>
            <a:ext cx="372765" cy="372765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3397112" y="4493055"/>
            <a:ext cx="372765" cy="372765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4321692" y="4493055"/>
            <a:ext cx="372765" cy="372765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3859341" y="4493055"/>
            <a:ext cx="372765" cy="372765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4784043" y="4493055"/>
            <a:ext cx="372765" cy="372765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2944164" y="6141763"/>
            <a:ext cx="372765" cy="372765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3406637" y="6141763"/>
            <a:ext cx="372765" cy="372765"/>
            <a:chOff x="0" y="0"/>
            <a:chExt cx="812800" cy="812800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4331217" y="6141763"/>
            <a:ext cx="372765" cy="372765"/>
            <a:chOff x="0" y="0"/>
            <a:chExt cx="812800" cy="812800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3868866" y="6141763"/>
            <a:ext cx="372765" cy="372765"/>
            <a:chOff x="0" y="0"/>
            <a:chExt cx="812800" cy="812800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4793568" y="6141763"/>
            <a:ext cx="372765" cy="372765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2944164" y="7165564"/>
            <a:ext cx="372765" cy="372765"/>
            <a:chOff x="0" y="0"/>
            <a:chExt cx="812800" cy="812800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3406637" y="7165564"/>
            <a:ext cx="372765" cy="372765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4331217" y="7165564"/>
            <a:ext cx="372765" cy="372765"/>
            <a:chOff x="0" y="0"/>
            <a:chExt cx="812800" cy="812800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3868866" y="7165564"/>
            <a:ext cx="372765" cy="372765"/>
            <a:chOff x="0" y="0"/>
            <a:chExt cx="812800" cy="812800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4793568" y="7165564"/>
            <a:ext cx="372765" cy="372765"/>
            <a:chOff x="0" y="0"/>
            <a:chExt cx="812800" cy="812800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12" name="TextBox 1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2944164" y="6668635"/>
            <a:ext cx="372765" cy="372765"/>
            <a:chOff x="0" y="0"/>
            <a:chExt cx="812800" cy="812800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15" name="TextBox 1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6" name="Group 116"/>
          <p:cNvGrpSpPr/>
          <p:nvPr/>
        </p:nvGrpSpPr>
        <p:grpSpPr>
          <a:xfrm>
            <a:off x="3406637" y="6668635"/>
            <a:ext cx="372765" cy="372765"/>
            <a:chOff x="0" y="0"/>
            <a:chExt cx="812800" cy="812800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18" name="TextBox 1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4331217" y="6668635"/>
            <a:ext cx="372765" cy="372765"/>
            <a:chOff x="0" y="0"/>
            <a:chExt cx="812800" cy="812800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21" name="TextBox 1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3868866" y="6668635"/>
            <a:ext cx="372765" cy="372765"/>
            <a:chOff x="0" y="0"/>
            <a:chExt cx="812800" cy="812800"/>
          </a:xfrm>
        </p:grpSpPr>
        <p:sp>
          <p:nvSpPr>
            <p:cNvPr id="123" name="Freeform 1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24" name="TextBox 1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5" name="Group 125"/>
          <p:cNvGrpSpPr/>
          <p:nvPr/>
        </p:nvGrpSpPr>
        <p:grpSpPr>
          <a:xfrm>
            <a:off x="4793568" y="6668635"/>
            <a:ext cx="372765" cy="372765"/>
            <a:chOff x="0" y="0"/>
            <a:chExt cx="812800" cy="812800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27" name="TextBox 1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2956760" y="8199131"/>
            <a:ext cx="372765" cy="372765"/>
            <a:chOff x="0" y="0"/>
            <a:chExt cx="812800" cy="812800"/>
          </a:xfrm>
        </p:grpSpPr>
        <p:sp>
          <p:nvSpPr>
            <p:cNvPr id="129" name="Freeform 1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30" name="TextBox 1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3419234" y="8199131"/>
            <a:ext cx="372765" cy="372765"/>
            <a:chOff x="0" y="0"/>
            <a:chExt cx="812800" cy="812800"/>
          </a:xfrm>
        </p:grpSpPr>
        <p:sp>
          <p:nvSpPr>
            <p:cNvPr id="132" name="Freeform 1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33" name="TextBox 1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4343814" y="8199131"/>
            <a:ext cx="372765" cy="372765"/>
            <a:chOff x="0" y="0"/>
            <a:chExt cx="812800" cy="812800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36" name="TextBox 1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37" name="Group 137"/>
          <p:cNvGrpSpPr/>
          <p:nvPr/>
        </p:nvGrpSpPr>
        <p:grpSpPr>
          <a:xfrm>
            <a:off x="3881463" y="8199131"/>
            <a:ext cx="372765" cy="372765"/>
            <a:chOff x="0" y="0"/>
            <a:chExt cx="812800" cy="812800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39" name="TextBox 1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4806165" y="8199131"/>
            <a:ext cx="372765" cy="372765"/>
            <a:chOff x="0" y="0"/>
            <a:chExt cx="812800" cy="81280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42" name="TextBox 1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2982856" y="8712470"/>
            <a:ext cx="372765" cy="372765"/>
            <a:chOff x="0" y="0"/>
            <a:chExt cx="812800" cy="812800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45" name="TextBox 1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3445329" y="8712470"/>
            <a:ext cx="372765" cy="372765"/>
            <a:chOff x="0" y="0"/>
            <a:chExt cx="812800" cy="81280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48" name="TextBox 1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49" name="Group 149"/>
          <p:cNvGrpSpPr/>
          <p:nvPr/>
        </p:nvGrpSpPr>
        <p:grpSpPr>
          <a:xfrm>
            <a:off x="4369909" y="8712470"/>
            <a:ext cx="372765" cy="372765"/>
            <a:chOff x="0" y="0"/>
            <a:chExt cx="812800" cy="812800"/>
          </a:xfrm>
        </p:grpSpPr>
        <p:sp>
          <p:nvSpPr>
            <p:cNvPr id="150" name="Freeform 1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51" name="TextBox 1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3907558" y="8712470"/>
            <a:ext cx="372765" cy="372765"/>
            <a:chOff x="0" y="0"/>
            <a:chExt cx="812800" cy="812800"/>
          </a:xfrm>
        </p:grpSpPr>
        <p:sp>
          <p:nvSpPr>
            <p:cNvPr id="153" name="Freeform 1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54" name="TextBox 1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5" name="Group 155"/>
          <p:cNvGrpSpPr/>
          <p:nvPr/>
        </p:nvGrpSpPr>
        <p:grpSpPr>
          <a:xfrm>
            <a:off x="4832260" y="8712470"/>
            <a:ext cx="372765" cy="372765"/>
            <a:chOff x="0" y="0"/>
            <a:chExt cx="812800" cy="812800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57" name="TextBox 1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58" name="Group 158"/>
          <p:cNvGrpSpPr/>
          <p:nvPr/>
        </p:nvGrpSpPr>
        <p:grpSpPr>
          <a:xfrm>
            <a:off x="5203323" y="2691878"/>
            <a:ext cx="372765" cy="372765"/>
            <a:chOff x="0" y="0"/>
            <a:chExt cx="812800" cy="812800"/>
          </a:xfrm>
        </p:grpSpPr>
        <p:sp>
          <p:nvSpPr>
            <p:cNvPr id="159" name="Freeform 1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60" name="TextBox 1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1" name="Group 161"/>
          <p:cNvGrpSpPr/>
          <p:nvPr/>
        </p:nvGrpSpPr>
        <p:grpSpPr>
          <a:xfrm>
            <a:off x="5665796" y="2691878"/>
            <a:ext cx="372765" cy="372765"/>
            <a:chOff x="0" y="0"/>
            <a:chExt cx="812800" cy="812800"/>
          </a:xfrm>
        </p:grpSpPr>
        <p:sp>
          <p:nvSpPr>
            <p:cNvPr id="162" name="Freeform 1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63" name="TextBox 1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4" name="Group 164"/>
          <p:cNvGrpSpPr/>
          <p:nvPr/>
        </p:nvGrpSpPr>
        <p:grpSpPr>
          <a:xfrm>
            <a:off x="6696443" y="2691878"/>
            <a:ext cx="372765" cy="372765"/>
            <a:chOff x="0" y="0"/>
            <a:chExt cx="812800" cy="81280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66" name="TextBox 1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6234092" y="2691878"/>
            <a:ext cx="372765" cy="372765"/>
            <a:chOff x="0" y="0"/>
            <a:chExt cx="812800" cy="812800"/>
          </a:xfrm>
        </p:grpSpPr>
        <p:sp>
          <p:nvSpPr>
            <p:cNvPr id="168" name="Freeform 1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69" name="TextBox 1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70" name="Group 170"/>
          <p:cNvGrpSpPr/>
          <p:nvPr/>
        </p:nvGrpSpPr>
        <p:grpSpPr>
          <a:xfrm>
            <a:off x="7158794" y="2691878"/>
            <a:ext cx="372765" cy="372765"/>
            <a:chOff x="0" y="0"/>
            <a:chExt cx="812800" cy="812800"/>
          </a:xfrm>
        </p:grpSpPr>
        <p:sp>
          <p:nvSpPr>
            <p:cNvPr id="171" name="Freeform 1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72" name="TextBox 1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5205571" y="3310203"/>
            <a:ext cx="372765" cy="372765"/>
            <a:chOff x="0" y="0"/>
            <a:chExt cx="812800" cy="812800"/>
          </a:xfrm>
        </p:grpSpPr>
        <p:sp>
          <p:nvSpPr>
            <p:cNvPr id="174" name="Freeform 1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75" name="TextBox 17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76" name="Group 176"/>
          <p:cNvGrpSpPr/>
          <p:nvPr/>
        </p:nvGrpSpPr>
        <p:grpSpPr>
          <a:xfrm>
            <a:off x="5668044" y="3310203"/>
            <a:ext cx="372765" cy="372765"/>
            <a:chOff x="0" y="0"/>
            <a:chExt cx="812800" cy="81280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78" name="TextBox 1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6698691" y="3310203"/>
            <a:ext cx="372765" cy="372765"/>
            <a:chOff x="0" y="0"/>
            <a:chExt cx="812800" cy="812800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81" name="TextBox 1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2" name="Group 182"/>
          <p:cNvGrpSpPr/>
          <p:nvPr/>
        </p:nvGrpSpPr>
        <p:grpSpPr>
          <a:xfrm>
            <a:off x="6236340" y="3310203"/>
            <a:ext cx="372765" cy="372765"/>
            <a:chOff x="0" y="0"/>
            <a:chExt cx="812800" cy="812800"/>
          </a:xfrm>
        </p:grpSpPr>
        <p:sp>
          <p:nvSpPr>
            <p:cNvPr id="183" name="Freeform 1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84" name="TextBox 1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7161042" y="3310203"/>
            <a:ext cx="372765" cy="372765"/>
            <a:chOff x="0" y="0"/>
            <a:chExt cx="812800" cy="812800"/>
          </a:xfrm>
        </p:grpSpPr>
        <p:sp>
          <p:nvSpPr>
            <p:cNvPr id="186" name="Freeform 1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87" name="TextBox 1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88" name="Group 188"/>
          <p:cNvGrpSpPr/>
          <p:nvPr/>
        </p:nvGrpSpPr>
        <p:grpSpPr>
          <a:xfrm>
            <a:off x="5203323" y="3933830"/>
            <a:ext cx="372765" cy="372765"/>
            <a:chOff x="0" y="0"/>
            <a:chExt cx="812800" cy="812800"/>
          </a:xfrm>
        </p:grpSpPr>
        <p:sp>
          <p:nvSpPr>
            <p:cNvPr id="189" name="Freeform 1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90" name="TextBox 1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5665796" y="3933830"/>
            <a:ext cx="372765" cy="372765"/>
            <a:chOff x="0" y="0"/>
            <a:chExt cx="812800" cy="812800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93" name="TextBox 1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6696443" y="3933830"/>
            <a:ext cx="372765" cy="372765"/>
            <a:chOff x="0" y="0"/>
            <a:chExt cx="812800" cy="812800"/>
          </a:xfrm>
        </p:grpSpPr>
        <p:sp>
          <p:nvSpPr>
            <p:cNvPr id="195" name="Freeform 1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96" name="TextBox 1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97" name="Group 197"/>
          <p:cNvGrpSpPr/>
          <p:nvPr/>
        </p:nvGrpSpPr>
        <p:grpSpPr>
          <a:xfrm>
            <a:off x="6234092" y="3933830"/>
            <a:ext cx="372765" cy="372765"/>
            <a:chOff x="0" y="0"/>
            <a:chExt cx="812800" cy="812800"/>
          </a:xfrm>
        </p:grpSpPr>
        <p:sp>
          <p:nvSpPr>
            <p:cNvPr id="198" name="Freeform 1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99" name="TextBox 19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7158794" y="3933830"/>
            <a:ext cx="372765" cy="372765"/>
            <a:chOff x="0" y="0"/>
            <a:chExt cx="812800" cy="812800"/>
          </a:xfrm>
        </p:grpSpPr>
        <p:sp>
          <p:nvSpPr>
            <p:cNvPr id="201" name="Freeform 20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02" name="TextBox 20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03" name="Group 203"/>
          <p:cNvGrpSpPr/>
          <p:nvPr/>
        </p:nvGrpSpPr>
        <p:grpSpPr>
          <a:xfrm>
            <a:off x="5242534" y="4493055"/>
            <a:ext cx="372765" cy="372765"/>
            <a:chOff x="0" y="0"/>
            <a:chExt cx="812800" cy="812800"/>
          </a:xfrm>
        </p:grpSpPr>
        <p:sp>
          <p:nvSpPr>
            <p:cNvPr id="204" name="Freeform 20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05" name="TextBox 20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06" name="Group 206"/>
          <p:cNvGrpSpPr/>
          <p:nvPr/>
        </p:nvGrpSpPr>
        <p:grpSpPr>
          <a:xfrm>
            <a:off x="5705007" y="4493055"/>
            <a:ext cx="372765" cy="372765"/>
            <a:chOff x="0" y="0"/>
            <a:chExt cx="812800" cy="812800"/>
          </a:xfrm>
        </p:grpSpPr>
        <p:sp>
          <p:nvSpPr>
            <p:cNvPr id="207" name="Freeform 20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08" name="TextBox 20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09" name="Group 209"/>
          <p:cNvGrpSpPr/>
          <p:nvPr/>
        </p:nvGrpSpPr>
        <p:grpSpPr>
          <a:xfrm>
            <a:off x="6735654" y="4493055"/>
            <a:ext cx="372765" cy="372765"/>
            <a:chOff x="0" y="0"/>
            <a:chExt cx="812800" cy="812800"/>
          </a:xfrm>
        </p:grpSpPr>
        <p:sp>
          <p:nvSpPr>
            <p:cNvPr id="210" name="Freeform 2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11" name="TextBox 2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6273303" y="4493055"/>
            <a:ext cx="372765" cy="372765"/>
            <a:chOff x="0" y="0"/>
            <a:chExt cx="812800" cy="812800"/>
          </a:xfrm>
        </p:grpSpPr>
        <p:sp>
          <p:nvSpPr>
            <p:cNvPr id="213" name="Freeform 2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14" name="TextBox 2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15" name="Group 215"/>
          <p:cNvGrpSpPr/>
          <p:nvPr/>
        </p:nvGrpSpPr>
        <p:grpSpPr>
          <a:xfrm>
            <a:off x="7198005" y="4493055"/>
            <a:ext cx="372765" cy="372765"/>
            <a:chOff x="0" y="0"/>
            <a:chExt cx="812800" cy="812800"/>
          </a:xfrm>
        </p:grpSpPr>
        <p:sp>
          <p:nvSpPr>
            <p:cNvPr id="216" name="Freeform 2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7095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17" name="TextBox 2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18" name="Group 218"/>
          <p:cNvGrpSpPr/>
          <p:nvPr/>
        </p:nvGrpSpPr>
        <p:grpSpPr>
          <a:xfrm>
            <a:off x="5252059" y="6141763"/>
            <a:ext cx="372765" cy="372765"/>
            <a:chOff x="0" y="0"/>
            <a:chExt cx="812800" cy="81280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20" name="TextBox 2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1" name="Group 221"/>
          <p:cNvGrpSpPr/>
          <p:nvPr/>
        </p:nvGrpSpPr>
        <p:grpSpPr>
          <a:xfrm>
            <a:off x="5714532" y="6141763"/>
            <a:ext cx="372765" cy="372765"/>
            <a:chOff x="0" y="0"/>
            <a:chExt cx="812800" cy="812800"/>
          </a:xfrm>
        </p:grpSpPr>
        <p:sp>
          <p:nvSpPr>
            <p:cNvPr id="222" name="Freeform 2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23" name="TextBox 2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6745179" y="6141763"/>
            <a:ext cx="372765" cy="372765"/>
            <a:chOff x="0" y="0"/>
            <a:chExt cx="812800" cy="812800"/>
          </a:xfrm>
        </p:grpSpPr>
        <p:sp>
          <p:nvSpPr>
            <p:cNvPr id="225" name="Freeform 2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26" name="TextBox 2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6282828" y="6141763"/>
            <a:ext cx="372765" cy="372765"/>
            <a:chOff x="0" y="0"/>
            <a:chExt cx="812800" cy="812800"/>
          </a:xfrm>
        </p:grpSpPr>
        <p:sp>
          <p:nvSpPr>
            <p:cNvPr id="228" name="Freeform 2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29" name="TextBox 2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7207530" y="6141763"/>
            <a:ext cx="372765" cy="372765"/>
            <a:chOff x="0" y="0"/>
            <a:chExt cx="812800" cy="812800"/>
          </a:xfrm>
        </p:grpSpPr>
        <p:sp>
          <p:nvSpPr>
            <p:cNvPr id="231" name="Freeform 2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32" name="TextBox 2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5252059" y="7165564"/>
            <a:ext cx="372765" cy="372765"/>
            <a:chOff x="0" y="0"/>
            <a:chExt cx="812800" cy="812800"/>
          </a:xfrm>
        </p:grpSpPr>
        <p:sp>
          <p:nvSpPr>
            <p:cNvPr id="234" name="Freeform 2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35" name="TextBox 2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36" name="Group 236"/>
          <p:cNvGrpSpPr/>
          <p:nvPr/>
        </p:nvGrpSpPr>
        <p:grpSpPr>
          <a:xfrm>
            <a:off x="5714532" y="7165564"/>
            <a:ext cx="372765" cy="372765"/>
            <a:chOff x="0" y="0"/>
            <a:chExt cx="812800" cy="812800"/>
          </a:xfrm>
        </p:grpSpPr>
        <p:sp>
          <p:nvSpPr>
            <p:cNvPr id="237" name="Freeform 2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38" name="TextBox 2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39" name="Group 239"/>
          <p:cNvGrpSpPr/>
          <p:nvPr/>
        </p:nvGrpSpPr>
        <p:grpSpPr>
          <a:xfrm>
            <a:off x="6745179" y="7165564"/>
            <a:ext cx="372765" cy="372765"/>
            <a:chOff x="0" y="0"/>
            <a:chExt cx="812800" cy="812800"/>
          </a:xfrm>
        </p:grpSpPr>
        <p:sp>
          <p:nvSpPr>
            <p:cNvPr id="240" name="Freeform 2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41" name="TextBox 2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6282828" y="7165564"/>
            <a:ext cx="372765" cy="372765"/>
            <a:chOff x="0" y="0"/>
            <a:chExt cx="812800" cy="812800"/>
          </a:xfrm>
        </p:grpSpPr>
        <p:sp>
          <p:nvSpPr>
            <p:cNvPr id="243" name="Freeform 2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44" name="TextBox 2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45" name="Group 245"/>
          <p:cNvGrpSpPr/>
          <p:nvPr/>
        </p:nvGrpSpPr>
        <p:grpSpPr>
          <a:xfrm>
            <a:off x="7207530" y="7165564"/>
            <a:ext cx="372765" cy="372765"/>
            <a:chOff x="0" y="0"/>
            <a:chExt cx="812800" cy="812800"/>
          </a:xfrm>
        </p:grpSpPr>
        <p:sp>
          <p:nvSpPr>
            <p:cNvPr id="246" name="Freeform 2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47" name="TextBox 2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5252059" y="6668635"/>
            <a:ext cx="372765" cy="372765"/>
            <a:chOff x="0" y="0"/>
            <a:chExt cx="812800" cy="81280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50" name="TextBox 2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5714532" y="6668635"/>
            <a:ext cx="372765" cy="372765"/>
            <a:chOff x="0" y="0"/>
            <a:chExt cx="812800" cy="812800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53" name="TextBox 2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6745179" y="6668635"/>
            <a:ext cx="372765" cy="372765"/>
            <a:chOff x="0" y="0"/>
            <a:chExt cx="812800" cy="81280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56" name="TextBox 2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6282828" y="6668635"/>
            <a:ext cx="372765" cy="372765"/>
            <a:chOff x="0" y="0"/>
            <a:chExt cx="812800" cy="812800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59" name="TextBox 2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7207530" y="6668635"/>
            <a:ext cx="372765" cy="372765"/>
            <a:chOff x="0" y="0"/>
            <a:chExt cx="812800" cy="8128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62" name="TextBox 2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5264655" y="8199131"/>
            <a:ext cx="372765" cy="372765"/>
            <a:chOff x="0" y="0"/>
            <a:chExt cx="812800" cy="812800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65" name="TextBox 2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66" name="Group 266"/>
          <p:cNvGrpSpPr/>
          <p:nvPr/>
        </p:nvGrpSpPr>
        <p:grpSpPr>
          <a:xfrm>
            <a:off x="5727128" y="8199131"/>
            <a:ext cx="372765" cy="372765"/>
            <a:chOff x="0" y="0"/>
            <a:chExt cx="812800" cy="812800"/>
          </a:xfrm>
        </p:grpSpPr>
        <p:sp>
          <p:nvSpPr>
            <p:cNvPr id="267" name="Freeform 2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68" name="TextBox 2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69" name="Group 269"/>
          <p:cNvGrpSpPr/>
          <p:nvPr/>
        </p:nvGrpSpPr>
        <p:grpSpPr>
          <a:xfrm>
            <a:off x="6757775" y="8199131"/>
            <a:ext cx="372765" cy="372765"/>
            <a:chOff x="0" y="0"/>
            <a:chExt cx="812800" cy="812800"/>
          </a:xfrm>
        </p:grpSpPr>
        <p:sp>
          <p:nvSpPr>
            <p:cNvPr id="270" name="Freeform 2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71" name="TextBox 2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6295424" y="8199131"/>
            <a:ext cx="372765" cy="372765"/>
            <a:chOff x="0" y="0"/>
            <a:chExt cx="812800" cy="812800"/>
          </a:xfrm>
        </p:grpSpPr>
        <p:sp>
          <p:nvSpPr>
            <p:cNvPr id="273" name="Freeform 2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74" name="TextBox 2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7220126" y="8199131"/>
            <a:ext cx="372765" cy="372765"/>
            <a:chOff x="0" y="0"/>
            <a:chExt cx="812800" cy="812800"/>
          </a:xfrm>
        </p:grpSpPr>
        <p:sp>
          <p:nvSpPr>
            <p:cNvPr id="276" name="Freeform 2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77" name="TextBox 2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78" name="Group 278"/>
          <p:cNvGrpSpPr/>
          <p:nvPr/>
        </p:nvGrpSpPr>
        <p:grpSpPr>
          <a:xfrm>
            <a:off x="5290751" y="8712470"/>
            <a:ext cx="372765" cy="372765"/>
            <a:chOff x="0" y="0"/>
            <a:chExt cx="812800" cy="812800"/>
          </a:xfrm>
        </p:grpSpPr>
        <p:sp>
          <p:nvSpPr>
            <p:cNvPr id="279" name="Freeform 2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80" name="TextBox 2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5753224" y="8712470"/>
            <a:ext cx="372765" cy="372765"/>
            <a:chOff x="0" y="0"/>
            <a:chExt cx="812800" cy="812800"/>
          </a:xfrm>
        </p:grpSpPr>
        <p:sp>
          <p:nvSpPr>
            <p:cNvPr id="282" name="Freeform 2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83" name="TextBox 2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84" name="Group 284"/>
          <p:cNvGrpSpPr/>
          <p:nvPr/>
        </p:nvGrpSpPr>
        <p:grpSpPr>
          <a:xfrm>
            <a:off x="6783871" y="8712470"/>
            <a:ext cx="372765" cy="372765"/>
            <a:chOff x="0" y="0"/>
            <a:chExt cx="812800" cy="812800"/>
          </a:xfrm>
        </p:grpSpPr>
        <p:sp>
          <p:nvSpPr>
            <p:cNvPr id="285" name="Freeform 2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86" name="TextBox 2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87" name="Group 287"/>
          <p:cNvGrpSpPr/>
          <p:nvPr/>
        </p:nvGrpSpPr>
        <p:grpSpPr>
          <a:xfrm>
            <a:off x="6321520" y="8712470"/>
            <a:ext cx="372765" cy="372765"/>
            <a:chOff x="0" y="0"/>
            <a:chExt cx="812800" cy="812800"/>
          </a:xfrm>
        </p:grpSpPr>
        <p:sp>
          <p:nvSpPr>
            <p:cNvPr id="288" name="Freeform 2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89" name="TextBox 2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7246222" y="8712470"/>
            <a:ext cx="372765" cy="372765"/>
            <a:chOff x="0" y="0"/>
            <a:chExt cx="812800" cy="812800"/>
          </a:xfrm>
        </p:grpSpPr>
        <p:sp>
          <p:nvSpPr>
            <p:cNvPr id="291" name="Freeform 2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92" name="TextBox 2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7617284" y="2691878"/>
            <a:ext cx="372765" cy="372765"/>
            <a:chOff x="0" y="0"/>
            <a:chExt cx="812800" cy="812800"/>
          </a:xfrm>
        </p:grpSpPr>
        <p:sp>
          <p:nvSpPr>
            <p:cNvPr id="294" name="Freeform 2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95" name="TextBox 2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8079758" y="2691878"/>
            <a:ext cx="372765" cy="372765"/>
            <a:chOff x="0" y="0"/>
            <a:chExt cx="812800" cy="812800"/>
          </a:xfrm>
        </p:grpSpPr>
        <p:sp>
          <p:nvSpPr>
            <p:cNvPr id="297" name="Freeform 2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298" name="TextBox 2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8976667" y="2691878"/>
            <a:ext cx="372765" cy="372765"/>
            <a:chOff x="0" y="0"/>
            <a:chExt cx="812800" cy="812800"/>
          </a:xfrm>
        </p:grpSpPr>
        <p:sp>
          <p:nvSpPr>
            <p:cNvPr id="300" name="Freeform 3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01" name="TextBox 3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8541986" y="2691878"/>
            <a:ext cx="372765" cy="372765"/>
            <a:chOff x="0" y="0"/>
            <a:chExt cx="812800" cy="812800"/>
          </a:xfrm>
        </p:grpSpPr>
        <p:sp>
          <p:nvSpPr>
            <p:cNvPr id="303" name="Freeform 3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04" name="TextBox 3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05" name="Group 305"/>
          <p:cNvGrpSpPr/>
          <p:nvPr/>
        </p:nvGrpSpPr>
        <p:grpSpPr>
          <a:xfrm>
            <a:off x="9519722" y="2691878"/>
            <a:ext cx="372765" cy="372765"/>
            <a:chOff x="0" y="0"/>
            <a:chExt cx="812800" cy="812800"/>
          </a:xfrm>
        </p:grpSpPr>
        <p:sp>
          <p:nvSpPr>
            <p:cNvPr id="306" name="Freeform 3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07" name="TextBox 3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7619533" y="3310203"/>
            <a:ext cx="372765" cy="372765"/>
            <a:chOff x="0" y="0"/>
            <a:chExt cx="812800" cy="812800"/>
          </a:xfrm>
        </p:grpSpPr>
        <p:sp>
          <p:nvSpPr>
            <p:cNvPr id="309" name="Freeform 3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10" name="TextBox 3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8082006" y="3310203"/>
            <a:ext cx="372765" cy="372765"/>
            <a:chOff x="0" y="0"/>
            <a:chExt cx="812800" cy="812800"/>
          </a:xfrm>
        </p:grpSpPr>
        <p:sp>
          <p:nvSpPr>
            <p:cNvPr id="312" name="Freeform 3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13" name="TextBox 3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4" name="Group 314"/>
          <p:cNvGrpSpPr/>
          <p:nvPr/>
        </p:nvGrpSpPr>
        <p:grpSpPr>
          <a:xfrm>
            <a:off x="8978916" y="3310203"/>
            <a:ext cx="372765" cy="372765"/>
            <a:chOff x="0" y="0"/>
            <a:chExt cx="812800" cy="812800"/>
          </a:xfrm>
        </p:grpSpPr>
        <p:sp>
          <p:nvSpPr>
            <p:cNvPr id="315" name="Freeform 3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16" name="TextBox 3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17" name="Group 317"/>
          <p:cNvGrpSpPr/>
          <p:nvPr/>
        </p:nvGrpSpPr>
        <p:grpSpPr>
          <a:xfrm>
            <a:off x="8544235" y="3310203"/>
            <a:ext cx="372765" cy="372765"/>
            <a:chOff x="0" y="0"/>
            <a:chExt cx="812800" cy="812800"/>
          </a:xfrm>
        </p:grpSpPr>
        <p:sp>
          <p:nvSpPr>
            <p:cNvPr id="318" name="Freeform 3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19" name="TextBox 3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20" name="Group 320"/>
          <p:cNvGrpSpPr/>
          <p:nvPr/>
        </p:nvGrpSpPr>
        <p:grpSpPr>
          <a:xfrm>
            <a:off x="9521971" y="3310203"/>
            <a:ext cx="372765" cy="372765"/>
            <a:chOff x="0" y="0"/>
            <a:chExt cx="812800" cy="812800"/>
          </a:xfrm>
        </p:grpSpPr>
        <p:sp>
          <p:nvSpPr>
            <p:cNvPr id="321" name="Freeform 3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22" name="TextBox 3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23" name="Group 323"/>
          <p:cNvGrpSpPr/>
          <p:nvPr/>
        </p:nvGrpSpPr>
        <p:grpSpPr>
          <a:xfrm>
            <a:off x="7617284" y="3933830"/>
            <a:ext cx="372765" cy="372765"/>
            <a:chOff x="0" y="0"/>
            <a:chExt cx="812800" cy="812800"/>
          </a:xfrm>
        </p:grpSpPr>
        <p:sp>
          <p:nvSpPr>
            <p:cNvPr id="324" name="Freeform 3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25" name="TextBox 3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8079758" y="3933830"/>
            <a:ext cx="372765" cy="372765"/>
            <a:chOff x="0" y="0"/>
            <a:chExt cx="812800" cy="812800"/>
          </a:xfrm>
        </p:grpSpPr>
        <p:sp>
          <p:nvSpPr>
            <p:cNvPr id="327" name="Freeform 3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28" name="TextBox 3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29" name="Group 329"/>
          <p:cNvGrpSpPr/>
          <p:nvPr/>
        </p:nvGrpSpPr>
        <p:grpSpPr>
          <a:xfrm>
            <a:off x="8976667" y="3933830"/>
            <a:ext cx="372765" cy="372765"/>
            <a:chOff x="0" y="0"/>
            <a:chExt cx="812800" cy="812800"/>
          </a:xfrm>
        </p:grpSpPr>
        <p:sp>
          <p:nvSpPr>
            <p:cNvPr id="330" name="Freeform 3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31" name="TextBox 3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32" name="Group 332"/>
          <p:cNvGrpSpPr/>
          <p:nvPr/>
        </p:nvGrpSpPr>
        <p:grpSpPr>
          <a:xfrm>
            <a:off x="8541986" y="3933830"/>
            <a:ext cx="372765" cy="372765"/>
            <a:chOff x="0" y="0"/>
            <a:chExt cx="812800" cy="812800"/>
          </a:xfrm>
        </p:grpSpPr>
        <p:sp>
          <p:nvSpPr>
            <p:cNvPr id="333" name="Freeform 3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34" name="TextBox 3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35" name="Group 335"/>
          <p:cNvGrpSpPr/>
          <p:nvPr/>
        </p:nvGrpSpPr>
        <p:grpSpPr>
          <a:xfrm>
            <a:off x="9519722" y="3933830"/>
            <a:ext cx="372765" cy="372765"/>
            <a:chOff x="0" y="0"/>
            <a:chExt cx="812800" cy="812800"/>
          </a:xfrm>
        </p:grpSpPr>
        <p:sp>
          <p:nvSpPr>
            <p:cNvPr id="336" name="Freeform 3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37" name="TextBox 3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38" name="Group 338"/>
          <p:cNvGrpSpPr/>
          <p:nvPr/>
        </p:nvGrpSpPr>
        <p:grpSpPr>
          <a:xfrm>
            <a:off x="7656495" y="4493055"/>
            <a:ext cx="372765" cy="372765"/>
            <a:chOff x="0" y="0"/>
            <a:chExt cx="812800" cy="812800"/>
          </a:xfrm>
        </p:grpSpPr>
        <p:sp>
          <p:nvSpPr>
            <p:cNvPr id="339" name="Freeform 3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40" name="TextBox 3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41" name="Group 341"/>
          <p:cNvGrpSpPr/>
          <p:nvPr/>
        </p:nvGrpSpPr>
        <p:grpSpPr>
          <a:xfrm>
            <a:off x="8118968" y="4493055"/>
            <a:ext cx="372765" cy="372765"/>
            <a:chOff x="0" y="0"/>
            <a:chExt cx="812800" cy="812800"/>
          </a:xfrm>
        </p:grpSpPr>
        <p:sp>
          <p:nvSpPr>
            <p:cNvPr id="342" name="Freeform 3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43" name="TextBox 3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44" name="Group 344"/>
          <p:cNvGrpSpPr/>
          <p:nvPr/>
        </p:nvGrpSpPr>
        <p:grpSpPr>
          <a:xfrm>
            <a:off x="9015878" y="4493055"/>
            <a:ext cx="372765" cy="372765"/>
            <a:chOff x="0" y="0"/>
            <a:chExt cx="812800" cy="812800"/>
          </a:xfrm>
        </p:grpSpPr>
        <p:sp>
          <p:nvSpPr>
            <p:cNvPr id="345" name="Freeform 3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46" name="TextBox 3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47" name="Group 347"/>
          <p:cNvGrpSpPr/>
          <p:nvPr/>
        </p:nvGrpSpPr>
        <p:grpSpPr>
          <a:xfrm>
            <a:off x="8581197" y="4493055"/>
            <a:ext cx="372765" cy="372765"/>
            <a:chOff x="0" y="0"/>
            <a:chExt cx="812800" cy="812800"/>
          </a:xfrm>
        </p:grpSpPr>
        <p:sp>
          <p:nvSpPr>
            <p:cNvPr id="348" name="Freeform 3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49" name="TextBox 3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0" name="Group 350"/>
          <p:cNvGrpSpPr/>
          <p:nvPr/>
        </p:nvGrpSpPr>
        <p:grpSpPr>
          <a:xfrm>
            <a:off x="9558933" y="4493055"/>
            <a:ext cx="372765" cy="372765"/>
            <a:chOff x="0" y="0"/>
            <a:chExt cx="812800" cy="812800"/>
          </a:xfrm>
        </p:grpSpPr>
        <p:sp>
          <p:nvSpPr>
            <p:cNvPr id="351" name="Freeform 3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52" name="TextBox 3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3" name="Group 353"/>
          <p:cNvGrpSpPr/>
          <p:nvPr/>
        </p:nvGrpSpPr>
        <p:grpSpPr>
          <a:xfrm>
            <a:off x="7666020" y="6141763"/>
            <a:ext cx="372765" cy="372765"/>
            <a:chOff x="0" y="0"/>
            <a:chExt cx="812800" cy="812800"/>
          </a:xfrm>
        </p:grpSpPr>
        <p:sp>
          <p:nvSpPr>
            <p:cNvPr id="354" name="Freeform 3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55" name="TextBox 3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6" name="Group 356"/>
          <p:cNvGrpSpPr/>
          <p:nvPr/>
        </p:nvGrpSpPr>
        <p:grpSpPr>
          <a:xfrm>
            <a:off x="8128493" y="6141763"/>
            <a:ext cx="372765" cy="372765"/>
            <a:chOff x="0" y="0"/>
            <a:chExt cx="812800" cy="812800"/>
          </a:xfrm>
        </p:grpSpPr>
        <p:sp>
          <p:nvSpPr>
            <p:cNvPr id="357" name="Freeform 3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58" name="TextBox 3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59" name="Group 359"/>
          <p:cNvGrpSpPr/>
          <p:nvPr/>
        </p:nvGrpSpPr>
        <p:grpSpPr>
          <a:xfrm>
            <a:off x="9025403" y="6141763"/>
            <a:ext cx="372765" cy="372765"/>
            <a:chOff x="0" y="0"/>
            <a:chExt cx="812800" cy="812800"/>
          </a:xfrm>
        </p:grpSpPr>
        <p:sp>
          <p:nvSpPr>
            <p:cNvPr id="360" name="Freeform 3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61" name="TextBox 3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62" name="Group 362"/>
          <p:cNvGrpSpPr/>
          <p:nvPr/>
        </p:nvGrpSpPr>
        <p:grpSpPr>
          <a:xfrm>
            <a:off x="8590722" y="6141763"/>
            <a:ext cx="372765" cy="372765"/>
            <a:chOff x="0" y="0"/>
            <a:chExt cx="812800" cy="812800"/>
          </a:xfrm>
        </p:grpSpPr>
        <p:sp>
          <p:nvSpPr>
            <p:cNvPr id="363" name="Freeform 3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64" name="TextBox 3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9568458" y="6141763"/>
            <a:ext cx="372765" cy="372765"/>
            <a:chOff x="0" y="0"/>
            <a:chExt cx="812800" cy="812800"/>
          </a:xfrm>
        </p:grpSpPr>
        <p:sp>
          <p:nvSpPr>
            <p:cNvPr id="366" name="Freeform 3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67" name="TextBox 3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68" name="Group 368"/>
          <p:cNvGrpSpPr/>
          <p:nvPr/>
        </p:nvGrpSpPr>
        <p:grpSpPr>
          <a:xfrm>
            <a:off x="7666020" y="7165564"/>
            <a:ext cx="372765" cy="372765"/>
            <a:chOff x="0" y="0"/>
            <a:chExt cx="812800" cy="812800"/>
          </a:xfrm>
        </p:grpSpPr>
        <p:sp>
          <p:nvSpPr>
            <p:cNvPr id="369" name="Freeform 3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70" name="TextBox 3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1" name="Group 371"/>
          <p:cNvGrpSpPr/>
          <p:nvPr/>
        </p:nvGrpSpPr>
        <p:grpSpPr>
          <a:xfrm>
            <a:off x="8128493" y="7165564"/>
            <a:ext cx="372765" cy="372765"/>
            <a:chOff x="0" y="0"/>
            <a:chExt cx="812800" cy="812800"/>
          </a:xfrm>
        </p:grpSpPr>
        <p:sp>
          <p:nvSpPr>
            <p:cNvPr id="372" name="Freeform 3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73" name="TextBox 3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4" name="Group 374"/>
          <p:cNvGrpSpPr/>
          <p:nvPr/>
        </p:nvGrpSpPr>
        <p:grpSpPr>
          <a:xfrm>
            <a:off x="9025403" y="7165564"/>
            <a:ext cx="372765" cy="372765"/>
            <a:chOff x="0" y="0"/>
            <a:chExt cx="812800" cy="812800"/>
          </a:xfrm>
        </p:grpSpPr>
        <p:sp>
          <p:nvSpPr>
            <p:cNvPr id="375" name="Freeform 3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76" name="TextBox 3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77" name="Group 377"/>
          <p:cNvGrpSpPr/>
          <p:nvPr/>
        </p:nvGrpSpPr>
        <p:grpSpPr>
          <a:xfrm>
            <a:off x="8590722" y="7165564"/>
            <a:ext cx="372765" cy="372765"/>
            <a:chOff x="0" y="0"/>
            <a:chExt cx="812800" cy="812800"/>
          </a:xfrm>
        </p:grpSpPr>
        <p:sp>
          <p:nvSpPr>
            <p:cNvPr id="378" name="Freeform 3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79" name="TextBox 37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9568458" y="7165564"/>
            <a:ext cx="372765" cy="372765"/>
            <a:chOff x="0" y="0"/>
            <a:chExt cx="812800" cy="812800"/>
          </a:xfrm>
        </p:grpSpPr>
        <p:sp>
          <p:nvSpPr>
            <p:cNvPr id="381" name="Freeform 3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82" name="TextBox 38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3" name="Group 383"/>
          <p:cNvGrpSpPr/>
          <p:nvPr/>
        </p:nvGrpSpPr>
        <p:grpSpPr>
          <a:xfrm>
            <a:off x="7666020" y="6668635"/>
            <a:ext cx="372765" cy="372765"/>
            <a:chOff x="0" y="0"/>
            <a:chExt cx="812800" cy="812800"/>
          </a:xfrm>
        </p:grpSpPr>
        <p:sp>
          <p:nvSpPr>
            <p:cNvPr id="384" name="Freeform 3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85" name="TextBox 38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6" name="Group 386"/>
          <p:cNvGrpSpPr/>
          <p:nvPr/>
        </p:nvGrpSpPr>
        <p:grpSpPr>
          <a:xfrm>
            <a:off x="8128493" y="6668635"/>
            <a:ext cx="372765" cy="372765"/>
            <a:chOff x="0" y="0"/>
            <a:chExt cx="812800" cy="812800"/>
          </a:xfrm>
        </p:grpSpPr>
        <p:sp>
          <p:nvSpPr>
            <p:cNvPr id="387" name="Freeform 3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88" name="TextBox 38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89" name="Group 389"/>
          <p:cNvGrpSpPr/>
          <p:nvPr/>
        </p:nvGrpSpPr>
        <p:grpSpPr>
          <a:xfrm>
            <a:off x="9025403" y="6668635"/>
            <a:ext cx="372765" cy="372765"/>
            <a:chOff x="0" y="0"/>
            <a:chExt cx="812800" cy="812800"/>
          </a:xfrm>
        </p:grpSpPr>
        <p:sp>
          <p:nvSpPr>
            <p:cNvPr id="390" name="Freeform 3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91" name="TextBox 3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8590722" y="6668635"/>
            <a:ext cx="372765" cy="372765"/>
            <a:chOff x="0" y="0"/>
            <a:chExt cx="812800" cy="812800"/>
          </a:xfrm>
        </p:grpSpPr>
        <p:sp>
          <p:nvSpPr>
            <p:cNvPr id="393" name="Freeform 3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94" name="TextBox 39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95" name="Group 395"/>
          <p:cNvGrpSpPr/>
          <p:nvPr/>
        </p:nvGrpSpPr>
        <p:grpSpPr>
          <a:xfrm>
            <a:off x="9568458" y="6668635"/>
            <a:ext cx="372765" cy="372765"/>
            <a:chOff x="0" y="0"/>
            <a:chExt cx="812800" cy="812800"/>
          </a:xfrm>
        </p:grpSpPr>
        <p:sp>
          <p:nvSpPr>
            <p:cNvPr id="396" name="Freeform 3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397" name="TextBox 39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398" name="Group 398"/>
          <p:cNvGrpSpPr/>
          <p:nvPr/>
        </p:nvGrpSpPr>
        <p:grpSpPr>
          <a:xfrm>
            <a:off x="7678617" y="8199131"/>
            <a:ext cx="372765" cy="372765"/>
            <a:chOff x="0" y="0"/>
            <a:chExt cx="812800" cy="812800"/>
          </a:xfrm>
        </p:grpSpPr>
        <p:sp>
          <p:nvSpPr>
            <p:cNvPr id="399" name="Freeform 3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00" name="TextBox 40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01" name="Group 401"/>
          <p:cNvGrpSpPr/>
          <p:nvPr/>
        </p:nvGrpSpPr>
        <p:grpSpPr>
          <a:xfrm>
            <a:off x="8141090" y="8199131"/>
            <a:ext cx="372765" cy="372765"/>
            <a:chOff x="0" y="0"/>
            <a:chExt cx="812800" cy="812800"/>
          </a:xfrm>
        </p:grpSpPr>
        <p:sp>
          <p:nvSpPr>
            <p:cNvPr id="402" name="Freeform 4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03" name="TextBox 40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04" name="Group 404"/>
          <p:cNvGrpSpPr/>
          <p:nvPr/>
        </p:nvGrpSpPr>
        <p:grpSpPr>
          <a:xfrm>
            <a:off x="9038000" y="8199131"/>
            <a:ext cx="372765" cy="372765"/>
            <a:chOff x="0" y="0"/>
            <a:chExt cx="812800" cy="812800"/>
          </a:xfrm>
        </p:grpSpPr>
        <p:sp>
          <p:nvSpPr>
            <p:cNvPr id="405" name="Freeform 4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06" name="TextBox 40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07" name="Group 407"/>
          <p:cNvGrpSpPr/>
          <p:nvPr/>
        </p:nvGrpSpPr>
        <p:grpSpPr>
          <a:xfrm>
            <a:off x="8603319" y="8199131"/>
            <a:ext cx="372765" cy="372765"/>
            <a:chOff x="0" y="0"/>
            <a:chExt cx="812800" cy="812800"/>
          </a:xfrm>
        </p:grpSpPr>
        <p:sp>
          <p:nvSpPr>
            <p:cNvPr id="408" name="Freeform 4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09" name="TextBox 40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10" name="Group 410"/>
          <p:cNvGrpSpPr/>
          <p:nvPr/>
        </p:nvGrpSpPr>
        <p:grpSpPr>
          <a:xfrm>
            <a:off x="9581055" y="8199131"/>
            <a:ext cx="372765" cy="372765"/>
            <a:chOff x="0" y="0"/>
            <a:chExt cx="812800" cy="812800"/>
          </a:xfrm>
        </p:grpSpPr>
        <p:sp>
          <p:nvSpPr>
            <p:cNvPr id="411" name="Freeform 4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12" name="TextBox 4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13" name="Group 413"/>
          <p:cNvGrpSpPr/>
          <p:nvPr/>
        </p:nvGrpSpPr>
        <p:grpSpPr>
          <a:xfrm>
            <a:off x="7704712" y="8712470"/>
            <a:ext cx="372765" cy="372765"/>
            <a:chOff x="0" y="0"/>
            <a:chExt cx="812800" cy="812800"/>
          </a:xfrm>
        </p:grpSpPr>
        <p:sp>
          <p:nvSpPr>
            <p:cNvPr id="414" name="Freeform 4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15" name="TextBox 4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16" name="Group 416"/>
          <p:cNvGrpSpPr/>
          <p:nvPr/>
        </p:nvGrpSpPr>
        <p:grpSpPr>
          <a:xfrm>
            <a:off x="8167186" y="8712470"/>
            <a:ext cx="372765" cy="372765"/>
            <a:chOff x="0" y="0"/>
            <a:chExt cx="812800" cy="812800"/>
          </a:xfrm>
        </p:grpSpPr>
        <p:sp>
          <p:nvSpPr>
            <p:cNvPr id="417" name="Freeform 4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18" name="TextBox 4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19" name="Group 419"/>
          <p:cNvGrpSpPr/>
          <p:nvPr/>
        </p:nvGrpSpPr>
        <p:grpSpPr>
          <a:xfrm>
            <a:off x="9064095" y="8712470"/>
            <a:ext cx="372765" cy="372765"/>
            <a:chOff x="0" y="0"/>
            <a:chExt cx="812800" cy="812800"/>
          </a:xfrm>
        </p:grpSpPr>
        <p:sp>
          <p:nvSpPr>
            <p:cNvPr id="420" name="Freeform 4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21" name="TextBox 4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8629414" y="8712470"/>
            <a:ext cx="372765" cy="372765"/>
            <a:chOff x="0" y="0"/>
            <a:chExt cx="812800" cy="812800"/>
          </a:xfrm>
        </p:grpSpPr>
        <p:sp>
          <p:nvSpPr>
            <p:cNvPr id="423" name="Freeform 4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24" name="TextBox 4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25" name="Group 425"/>
          <p:cNvGrpSpPr/>
          <p:nvPr/>
        </p:nvGrpSpPr>
        <p:grpSpPr>
          <a:xfrm>
            <a:off x="9607150" y="8712470"/>
            <a:ext cx="372765" cy="372765"/>
            <a:chOff x="0" y="0"/>
            <a:chExt cx="812800" cy="812800"/>
          </a:xfrm>
        </p:grpSpPr>
        <p:sp>
          <p:nvSpPr>
            <p:cNvPr id="426" name="Freeform 4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27" name="TextBox 4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9978212" y="2691878"/>
            <a:ext cx="372765" cy="372765"/>
            <a:chOff x="0" y="0"/>
            <a:chExt cx="812800" cy="812800"/>
          </a:xfrm>
        </p:grpSpPr>
        <p:sp>
          <p:nvSpPr>
            <p:cNvPr id="429" name="Freeform 4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30" name="TextBox 4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31" name="Group 431"/>
          <p:cNvGrpSpPr/>
          <p:nvPr/>
        </p:nvGrpSpPr>
        <p:grpSpPr>
          <a:xfrm>
            <a:off x="10440686" y="2691878"/>
            <a:ext cx="372765" cy="372765"/>
            <a:chOff x="0" y="0"/>
            <a:chExt cx="812800" cy="812800"/>
          </a:xfrm>
        </p:grpSpPr>
        <p:sp>
          <p:nvSpPr>
            <p:cNvPr id="432" name="Freeform 4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33" name="TextBox 4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11365266" y="2691878"/>
            <a:ext cx="372765" cy="372765"/>
            <a:chOff x="0" y="0"/>
            <a:chExt cx="812800" cy="812800"/>
          </a:xfrm>
        </p:grpSpPr>
        <p:sp>
          <p:nvSpPr>
            <p:cNvPr id="435" name="Freeform 4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36" name="TextBox 4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37" name="Group 437"/>
          <p:cNvGrpSpPr/>
          <p:nvPr/>
        </p:nvGrpSpPr>
        <p:grpSpPr>
          <a:xfrm>
            <a:off x="10902915" y="2691878"/>
            <a:ext cx="372765" cy="372765"/>
            <a:chOff x="0" y="0"/>
            <a:chExt cx="812800" cy="812800"/>
          </a:xfrm>
        </p:grpSpPr>
        <p:sp>
          <p:nvSpPr>
            <p:cNvPr id="438" name="Freeform 4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39" name="TextBox 4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0" name="Group 440"/>
          <p:cNvGrpSpPr/>
          <p:nvPr/>
        </p:nvGrpSpPr>
        <p:grpSpPr>
          <a:xfrm>
            <a:off x="11827617" y="2691878"/>
            <a:ext cx="372765" cy="372765"/>
            <a:chOff x="0" y="0"/>
            <a:chExt cx="812800" cy="812800"/>
          </a:xfrm>
        </p:grpSpPr>
        <p:sp>
          <p:nvSpPr>
            <p:cNvPr id="441" name="Freeform 4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42" name="TextBox 4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3" name="Group 443"/>
          <p:cNvGrpSpPr/>
          <p:nvPr/>
        </p:nvGrpSpPr>
        <p:grpSpPr>
          <a:xfrm>
            <a:off x="9980461" y="3310203"/>
            <a:ext cx="372765" cy="372765"/>
            <a:chOff x="0" y="0"/>
            <a:chExt cx="812800" cy="812800"/>
          </a:xfrm>
        </p:grpSpPr>
        <p:sp>
          <p:nvSpPr>
            <p:cNvPr id="444" name="Freeform 4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45" name="TextBox 4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0442934" y="3310203"/>
            <a:ext cx="372765" cy="372765"/>
            <a:chOff x="0" y="0"/>
            <a:chExt cx="812800" cy="812800"/>
          </a:xfrm>
        </p:grpSpPr>
        <p:sp>
          <p:nvSpPr>
            <p:cNvPr id="447" name="Freeform 4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48" name="TextBox 4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49" name="Group 449"/>
          <p:cNvGrpSpPr/>
          <p:nvPr/>
        </p:nvGrpSpPr>
        <p:grpSpPr>
          <a:xfrm>
            <a:off x="11367514" y="3310203"/>
            <a:ext cx="372765" cy="372765"/>
            <a:chOff x="0" y="0"/>
            <a:chExt cx="812800" cy="812800"/>
          </a:xfrm>
        </p:grpSpPr>
        <p:sp>
          <p:nvSpPr>
            <p:cNvPr id="450" name="Freeform 4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51" name="TextBox 4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52" name="Group 452"/>
          <p:cNvGrpSpPr/>
          <p:nvPr/>
        </p:nvGrpSpPr>
        <p:grpSpPr>
          <a:xfrm>
            <a:off x="10905163" y="3310203"/>
            <a:ext cx="372765" cy="372765"/>
            <a:chOff x="0" y="0"/>
            <a:chExt cx="812800" cy="812800"/>
          </a:xfrm>
        </p:grpSpPr>
        <p:sp>
          <p:nvSpPr>
            <p:cNvPr id="453" name="Freeform 4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54" name="TextBox 4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55" name="Group 455"/>
          <p:cNvGrpSpPr/>
          <p:nvPr/>
        </p:nvGrpSpPr>
        <p:grpSpPr>
          <a:xfrm>
            <a:off x="11829865" y="3310203"/>
            <a:ext cx="372765" cy="372765"/>
            <a:chOff x="0" y="0"/>
            <a:chExt cx="812800" cy="812800"/>
          </a:xfrm>
        </p:grpSpPr>
        <p:sp>
          <p:nvSpPr>
            <p:cNvPr id="456" name="Freeform 4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57" name="TextBox 4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9978212" y="3933830"/>
            <a:ext cx="372765" cy="372765"/>
            <a:chOff x="0" y="0"/>
            <a:chExt cx="812800" cy="812800"/>
          </a:xfrm>
        </p:grpSpPr>
        <p:sp>
          <p:nvSpPr>
            <p:cNvPr id="459" name="Freeform 4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60" name="TextBox 4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61" name="Group 461"/>
          <p:cNvGrpSpPr/>
          <p:nvPr/>
        </p:nvGrpSpPr>
        <p:grpSpPr>
          <a:xfrm>
            <a:off x="10440686" y="3933830"/>
            <a:ext cx="372765" cy="372765"/>
            <a:chOff x="0" y="0"/>
            <a:chExt cx="812800" cy="812800"/>
          </a:xfrm>
        </p:grpSpPr>
        <p:sp>
          <p:nvSpPr>
            <p:cNvPr id="462" name="Freeform 4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63" name="TextBox 4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11365266" y="3933830"/>
            <a:ext cx="372765" cy="372765"/>
            <a:chOff x="0" y="0"/>
            <a:chExt cx="812800" cy="812800"/>
          </a:xfrm>
        </p:grpSpPr>
        <p:sp>
          <p:nvSpPr>
            <p:cNvPr id="465" name="Freeform 4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66" name="TextBox 4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67" name="Group 467"/>
          <p:cNvGrpSpPr/>
          <p:nvPr/>
        </p:nvGrpSpPr>
        <p:grpSpPr>
          <a:xfrm>
            <a:off x="10902915" y="3933830"/>
            <a:ext cx="372765" cy="372765"/>
            <a:chOff x="0" y="0"/>
            <a:chExt cx="812800" cy="812800"/>
          </a:xfrm>
        </p:grpSpPr>
        <p:sp>
          <p:nvSpPr>
            <p:cNvPr id="468" name="Freeform 4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69" name="TextBox 4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0" name="Group 470"/>
          <p:cNvGrpSpPr/>
          <p:nvPr/>
        </p:nvGrpSpPr>
        <p:grpSpPr>
          <a:xfrm>
            <a:off x="11827617" y="3933830"/>
            <a:ext cx="372765" cy="372765"/>
            <a:chOff x="0" y="0"/>
            <a:chExt cx="812800" cy="812800"/>
          </a:xfrm>
        </p:grpSpPr>
        <p:sp>
          <p:nvSpPr>
            <p:cNvPr id="471" name="Freeform 4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72" name="TextBox 4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3" name="Group 473"/>
          <p:cNvGrpSpPr/>
          <p:nvPr/>
        </p:nvGrpSpPr>
        <p:grpSpPr>
          <a:xfrm>
            <a:off x="10017423" y="4493055"/>
            <a:ext cx="372765" cy="372765"/>
            <a:chOff x="0" y="0"/>
            <a:chExt cx="812800" cy="812800"/>
          </a:xfrm>
        </p:grpSpPr>
        <p:sp>
          <p:nvSpPr>
            <p:cNvPr id="474" name="Freeform 4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75" name="TextBox 47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6" name="Group 476"/>
          <p:cNvGrpSpPr/>
          <p:nvPr/>
        </p:nvGrpSpPr>
        <p:grpSpPr>
          <a:xfrm>
            <a:off x="10479897" y="4493055"/>
            <a:ext cx="372765" cy="372765"/>
            <a:chOff x="0" y="0"/>
            <a:chExt cx="812800" cy="812800"/>
          </a:xfrm>
        </p:grpSpPr>
        <p:sp>
          <p:nvSpPr>
            <p:cNvPr id="477" name="Freeform 4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78" name="TextBox 4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79" name="Group 479"/>
          <p:cNvGrpSpPr/>
          <p:nvPr/>
        </p:nvGrpSpPr>
        <p:grpSpPr>
          <a:xfrm>
            <a:off x="11404477" y="4493055"/>
            <a:ext cx="372765" cy="372765"/>
            <a:chOff x="0" y="0"/>
            <a:chExt cx="812800" cy="812800"/>
          </a:xfrm>
        </p:grpSpPr>
        <p:sp>
          <p:nvSpPr>
            <p:cNvPr id="480" name="Freeform 4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81" name="TextBox 48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82" name="Group 482"/>
          <p:cNvGrpSpPr/>
          <p:nvPr/>
        </p:nvGrpSpPr>
        <p:grpSpPr>
          <a:xfrm>
            <a:off x="10942125" y="4493055"/>
            <a:ext cx="372765" cy="372765"/>
            <a:chOff x="0" y="0"/>
            <a:chExt cx="812800" cy="812800"/>
          </a:xfrm>
        </p:grpSpPr>
        <p:sp>
          <p:nvSpPr>
            <p:cNvPr id="483" name="Freeform 4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84" name="TextBox 48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85" name="Group 485"/>
          <p:cNvGrpSpPr/>
          <p:nvPr/>
        </p:nvGrpSpPr>
        <p:grpSpPr>
          <a:xfrm>
            <a:off x="11866828" y="4493055"/>
            <a:ext cx="372765" cy="372765"/>
            <a:chOff x="0" y="0"/>
            <a:chExt cx="812800" cy="812800"/>
          </a:xfrm>
        </p:grpSpPr>
        <p:sp>
          <p:nvSpPr>
            <p:cNvPr id="486" name="Freeform 4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87" name="TextBox 48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88" name="Group 488"/>
          <p:cNvGrpSpPr/>
          <p:nvPr/>
        </p:nvGrpSpPr>
        <p:grpSpPr>
          <a:xfrm>
            <a:off x="10026948" y="6141763"/>
            <a:ext cx="372765" cy="372765"/>
            <a:chOff x="0" y="0"/>
            <a:chExt cx="812800" cy="812800"/>
          </a:xfrm>
        </p:grpSpPr>
        <p:sp>
          <p:nvSpPr>
            <p:cNvPr id="489" name="Freeform 4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90" name="TextBox 49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91" name="Group 491"/>
          <p:cNvGrpSpPr/>
          <p:nvPr/>
        </p:nvGrpSpPr>
        <p:grpSpPr>
          <a:xfrm>
            <a:off x="10489422" y="6141763"/>
            <a:ext cx="372765" cy="372765"/>
            <a:chOff x="0" y="0"/>
            <a:chExt cx="812800" cy="812800"/>
          </a:xfrm>
        </p:grpSpPr>
        <p:sp>
          <p:nvSpPr>
            <p:cNvPr id="492" name="Freeform 4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93" name="TextBox 49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94" name="Group 494"/>
          <p:cNvGrpSpPr/>
          <p:nvPr/>
        </p:nvGrpSpPr>
        <p:grpSpPr>
          <a:xfrm>
            <a:off x="11414002" y="6141763"/>
            <a:ext cx="372765" cy="372765"/>
            <a:chOff x="0" y="0"/>
            <a:chExt cx="812800" cy="812800"/>
          </a:xfrm>
        </p:grpSpPr>
        <p:sp>
          <p:nvSpPr>
            <p:cNvPr id="495" name="Freeform 4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96" name="TextBox 49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497" name="Group 497"/>
          <p:cNvGrpSpPr/>
          <p:nvPr/>
        </p:nvGrpSpPr>
        <p:grpSpPr>
          <a:xfrm>
            <a:off x="10951650" y="6141763"/>
            <a:ext cx="372765" cy="372765"/>
            <a:chOff x="0" y="0"/>
            <a:chExt cx="812800" cy="812800"/>
          </a:xfrm>
        </p:grpSpPr>
        <p:sp>
          <p:nvSpPr>
            <p:cNvPr id="498" name="Freeform 4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499" name="TextBox 49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11876353" y="6141763"/>
            <a:ext cx="372765" cy="372765"/>
            <a:chOff x="0" y="0"/>
            <a:chExt cx="812800" cy="812800"/>
          </a:xfrm>
        </p:grpSpPr>
        <p:sp>
          <p:nvSpPr>
            <p:cNvPr id="501" name="Freeform 50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02" name="TextBox 50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3" name="Group 503"/>
          <p:cNvGrpSpPr/>
          <p:nvPr/>
        </p:nvGrpSpPr>
        <p:grpSpPr>
          <a:xfrm>
            <a:off x="10026948" y="7165564"/>
            <a:ext cx="372765" cy="372765"/>
            <a:chOff x="0" y="0"/>
            <a:chExt cx="812800" cy="812800"/>
          </a:xfrm>
        </p:grpSpPr>
        <p:sp>
          <p:nvSpPr>
            <p:cNvPr id="504" name="Freeform 50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05" name="TextBox 50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6" name="Group 506"/>
          <p:cNvGrpSpPr/>
          <p:nvPr/>
        </p:nvGrpSpPr>
        <p:grpSpPr>
          <a:xfrm>
            <a:off x="10489422" y="7165564"/>
            <a:ext cx="372765" cy="372765"/>
            <a:chOff x="0" y="0"/>
            <a:chExt cx="812800" cy="812800"/>
          </a:xfrm>
        </p:grpSpPr>
        <p:sp>
          <p:nvSpPr>
            <p:cNvPr id="507" name="Freeform 50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08" name="TextBox 50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09" name="Group 509"/>
          <p:cNvGrpSpPr/>
          <p:nvPr/>
        </p:nvGrpSpPr>
        <p:grpSpPr>
          <a:xfrm>
            <a:off x="11414002" y="7165564"/>
            <a:ext cx="372765" cy="372765"/>
            <a:chOff x="0" y="0"/>
            <a:chExt cx="812800" cy="812800"/>
          </a:xfrm>
        </p:grpSpPr>
        <p:sp>
          <p:nvSpPr>
            <p:cNvPr id="510" name="Freeform 5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B9E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11" name="TextBox 5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0951650" y="7165564"/>
            <a:ext cx="372765" cy="372765"/>
            <a:chOff x="0" y="0"/>
            <a:chExt cx="812800" cy="812800"/>
          </a:xfrm>
        </p:grpSpPr>
        <p:sp>
          <p:nvSpPr>
            <p:cNvPr id="513" name="Freeform 5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14" name="TextBox 5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11876353" y="7165564"/>
            <a:ext cx="372765" cy="372765"/>
            <a:chOff x="0" y="0"/>
            <a:chExt cx="812800" cy="812800"/>
          </a:xfrm>
        </p:grpSpPr>
        <p:sp>
          <p:nvSpPr>
            <p:cNvPr id="516" name="Freeform 5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17" name="TextBox 5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0026948" y="6668635"/>
            <a:ext cx="372765" cy="372765"/>
            <a:chOff x="0" y="0"/>
            <a:chExt cx="812800" cy="812800"/>
          </a:xfrm>
        </p:grpSpPr>
        <p:sp>
          <p:nvSpPr>
            <p:cNvPr id="519" name="Freeform 5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20" name="TextBox 5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10489422" y="6668635"/>
            <a:ext cx="372765" cy="372765"/>
            <a:chOff x="0" y="0"/>
            <a:chExt cx="812800" cy="812800"/>
          </a:xfrm>
        </p:grpSpPr>
        <p:sp>
          <p:nvSpPr>
            <p:cNvPr id="522" name="Freeform 5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23" name="TextBox 5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1414002" y="6668635"/>
            <a:ext cx="372765" cy="372765"/>
            <a:chOff x="0" y="0"/>
            <a:chExt cx="812800" cy="812800"/>
          </a:xfrm>
        </p:grpSpPr>
        <p:sp>
          <p:nvSpPr>
            <p:cNvPr id="525" name="Freeform 5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26" name="TextBox 5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27" name="Group 527"/>
          <p:cNvGrpSpPr/>
          <p:nvPr/>
        </p:nvGrpSpPr>
        <p:grpSpPr>
          <a:xfrm>
            <a:off x="10951650" y="6668635"/>
            <a:ext cx="372765" cy="372765"/>
            <a:chOff x="0" y="0"/>
            <a:chExt cx="812800" cy="812800"/>
          </a:xfrm>
        </p:grpSpPr>
        <p:sp>
          <p:nvSpPr>
            <p:cNvPr id="528" name="Freeform 5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29" name="TextBox 5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0" name="Group 530"/>
          <p:cNvGrpSpPr/>
          <p:nvPr/>
        </p:nvGrpSpPr>
        <p:grpSpPr>
          <a:xfrm>
            <a:off x="11876353" y="6668635"/>
            <a:ext cx="372765" cy="372765"/>
            <a:chOff x="0" y="0"/>
            <a:chExt cx="812800" cy="812800"/>
          </a:xfrm>
        </p:grpSpPr>
        <p:sp>
          <p:nvSpPr>
            <p:cNvPr id="531" name="Freeform 5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32" name="TextBox 5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3" name="Group 533"/>
          <p:cNvGrpSpPr/>
          <p:nvPr/>
        </p:nvGrpSpPr>
        <p:grpSpPr>
          <a:xfrm>
            <a:off x="10039545" y="8199131"/>
            <a:ext cx="372765" cy="372765"/>
            <a:chOff x="0" y="0"/>
            <a:chExt cx="812800" cy="812800"/>
          </a:xfrm>
        </p:grpSpPr>
        <p:sp>
          <p:nvSpPr>
            <p:cNvPr id="534" name="Freeform 5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35" name="TextBox 5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10502018" y="8199131"/>
            <a:ext cx="372765" cy="372765"/>
            <a:chOff x="0" y="0"/>
            <a:chExt cx="812800" cy="812800"/>
          </a:xfrm>
        </p:grpSpPr>
        <p:sp>
          <p:nvSpPr>
            <p:cNvPr id="537" name="Freeform 5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38" name="TextBox 5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39" name="Group 539"/>
          <p:cNvGrpSpPr/>
          <p:nvPr/>
        </p:nvGrpSpPr>
        <p:grpSpPr>
          <a:xfrm>
            <a:off x="11426598" y="8199131"/>
            <a:ext cx="372765" cy="372765"/>
            <a:chOff x="0" y="0"/>
            <a:chExt cx="812800" cy="812800"/>
          </a:xfrm>
        </p:grpSpPr>
        <p:sp>
          <p:nvSpPr>
            <p:cNvPr id="540" name="Freeform 5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41" name="TextBox 5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42" name="Group 542"/>
          <p:cNvGrpSpPr/>
          <p:nvPr/>
        </p:nvGrpSpPr>
        <p:grpSpPr>
          <a:xfrm>
            <a:off x="10964247" y="8199131"/>
            <a:ext cx="372765" cy="372765"/>
            <a:chOff x="0" y="0"/>
            <a:chExt cx="812800" cy="812800"/>
          </a:xfrm>
        </p:grpSpPr>
        <p:sp>
          <p:nvSpPr>
            <p:cNvPr id="543" name="Freeform 5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44" name="TextBox 5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45" name="Group 545"/>
          <p:cNvGrpSpPr/>
          <p:nvPr/>
        </p:nvGrpSpPr>
        <p:grpSpPr>
          <a:xfrm>
            <a:off x="11888949" y="8199131"/>
            <a:ext cx="372765" cy="372765"/>
            <a:chOff x="0" y="0"/>
            <a:chExt cx="812800" cy="812800"/>
          </a:xfrm>
        </p:grpSpPr>
        <p:sp>
          <p:nvSpPr>
            <p:cNvPr id="546" name="Freeform 5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47" name="TextBox 54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48" name="Group 548"/>
          <p:cNvGrpSpPr/>
          <p:nvPr/>
        </p:nvGrpSpPr>
        <p:grpSpPr>
          <a:xfrm>
            <a:off x="10065640" y="8712470"/>
            <a:ext cx="372765" cy="372765"/>
            <a:chOff x="0" y="0"/>
            <a:chExt cx="812800" cy="812800"/>
          </a:xfrm>
        </p:grpSpPr>
        <p:sp>
          <p:nvSpPr>
            <p:cNvPr id="549" name="Freeform 5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50" name="TextBox 5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51" name="Group 551"/>
          <p:cNvGrpSpPr/>
          <p:nvPr/>
        </p:nvGrpSpPr>
        <p:grpSpPr>
          <a:xfrm>
            <a:off x="10528114" y="8712470"/>
            <a:ext cx="372765" cy="372765"/>
            <a:chOff x="0" y="0"/>
            <a:chExt cx="812800" cy="812800"/>
          </a:xfrm>
        </p:grpSpPr>
        <p:sp>
          <p:nvSpPr>
            <p:cNvPr id="552" name="Freeform 5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53" name="TextBox 5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54" name="Group 554"/>
          <p:cNvGrpSpPr/>
          <p:nvPr/>
        </p:nvGrpSpPr>
        <p:grpSpPr>
          <a:xfrm>
            <a:off x="11452694" y="8712470"/>
            <a:ext cx="372765" cy="372765"/>
            <a:chOff x="0" y="0"/>
            <a:chExt cx="812800" cy="812800"/>
          </a:xfrm>
        </p:grpSpPr>
        <p:sp>
          <p:nvSpPr>
            <p:cNvPr id="555" name="Freeform 5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56" name="TextBox 5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57" name="Group 557"/>
          <p:cNvGrpSpPr/>
          <p:nvPr/>
        </p:nvGrpSpPr>
        <p:grpSpPr>
          <a:xfrm>
            <a:off x="10990343" y="8712470"/>
            <a:ext cx="372765" cy="372765"/>
            <a:chOff x="0" y="0"/>
            <a:chExt cx="812800" cy="812800"/>
          </a:xfrm>
        </p:grpSpPr>
        <p:sp>
          <p:nvSpPr>
            <p:cNvPr id="558" name="Freeform 5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59" name="TextBox 5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60" name="Group 560"/>
          <p:cNvGrpSpPr/>
          <p:nvPr/>
        </p:nvGrpSpPr>
        <p:grpSpPr>
          <a:xfrm>
            <a:off x="11915045" y="8712470"/>
            <a:ext cx="372765" cy="372765"/>
            <a:chOff x="0" y="0"/>
            <a:chExt cx="812800" cy="812800"/>
          </a:xfrm>
        </p:grpSpPr>
        <p:sp>
          <p:nvSpPr>
            <p:cNvPr id="561" name="Freeform 5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62" name="TextBox 5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63" name="Group 563"/>
          <p:cNvGrpSpPr/>
          <p:nvPr/>
        </p:nvGrpSpPr>
        <p:grpSpPr>
          <a:xfrm>
            <a:off x="12339140" y="2691878"/>
            <a:ext cx="372765" cy="372765"/>
            <a:chOff x="0" y="0"/>
            <a:chExt cx="812800" cy="812800"/>
          </a:xfrm>
        </p:grpSpPr>
        <p:sp>
          <p:nvSpPr>
            <p:cNvPr id="564" name="Freeform 5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65" name="TextBox 5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66" name="Group 566"/>
          <p:cNvGrpSpPr/>
          <p:nvPr/>
        </p:nvGrpSpPr>
        <p:grpSpPr>
          <a:xfrm>
            <a:off x="12874513" y="2691878"/>
            <a:ext cx="372765" cy="372765"/>
            <a:chOff x="0" y="0"/>
            <a:chExt cx="812800" cy="812800"/>
          </a:xfrm>
        </p:grpSpPr>
        <p:sp>
          <p:nvSpPr>
            <p:cNvPr id="567" name="Freeform 5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68" name="TextBox 5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69" name="Group 569"/>
          <p:cNvGrpSpPr/>
          <p:nvPr/>
        </p:nvGrpSpPr>
        <p:grpSpPr>
          <a:xfrm>
            <a:off x="13799093" y="2691878"/>
            <a:ext cx="372765" cy="372765"/>
            <a:chOff x="0" y="0"/>
            <a:chExt cx="812800" cy="812800"/>
          </a:xfrm>
        </p:grpSpPr>
        <p:sp>
          <p:nvSpPr>
            <p:cNvPr id="570" name="Freeform 5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71" name="TextBox 5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72" name="Group 572"/>
          <p:cNvGrpSpPr/>
          <p:nvPr/>
        </p:nvGrpSpPr>
        <p:grpSpPr>
          <a:xfrm>
            <a:off x="13336742" y="2691878"/>
            <a:ext cx="372765" cy="372765"/>
            <a:chOff x="0" y="0"/>
            <a:chExt cx="812800" cy="812800"/>
          </a:xfrm>
        </p:grpSpPr>
        <p:sp>
          <p:nvSpPr>
            <p:cNvPr id="573" name="Freeform 5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74" name="TextBox 5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75" name="Group 575"/>
          <p:cNvGrpSpPr/>
          <p:nvPr/>
        </p:nvGrpSpPr>
        <p:grpSpPr>
          <a:xfrm>
            <a:off x="14261444" y="2691878"/>
            <a:ext cx="372765" cy="372765"/>
            <a:chOff x="0" y="0"/>
            <a:chExt cx="812800" cy="812800"/>
          </a:xfrm>
        </p:grpSpPr>
        <p:sp>
          <p:nvSpPr>
            <p:cNvPr id="576" name="Freeform 5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77" name="TextBox 5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78" name="Group 578"/>
          <p:cNvGrpSpPr/>
          <p:nvPr/>
        </p:nvGrpSpPr>
        <p:grpSpPr>
          <a:xfrm>
            <a:off x="12341389" y="3310203"/>
            <a:ext cx="372765" cy="372765"/>
            <a:chOff x="0" y="0"/>
            <a:chExt cx="812800" cy="812800"/>
          </a:xfrm>
        </p:grpSpPr>
        <p:sp>
          <p:nvSpPr>
            <p:cNvPr id="579" name="Freeform 5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80" name="TextBox 5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81" name="Group 581"/>
          <p:cNvGrpSpPr/>
          <p:nvPr/>
        </p:nvGrpSpPr>
        <p:grpSpPr>
          <a:xfrm>
            <a:off x="12876762" y="3310203"/>
            <a:ext cx="372765" cy="372765"/>
            <a:chOff x="0" y="0"/>
            <a:chExt cx="812800" cy="812800"/>
          </a:xfrm>
        </p:grpSpPr>
        <p:sp>
          <p:nvSpPr>
            <p:cNvPr id="582" name="Freeform 5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83" name="TextBox 5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84" name="Group 584"/>
          <p:cNvGrpSpPr/>
          <p:nvPr/>
        </p:nvGrpSpPr>
        <p:grpSpPr>
          <a:xfrm>
            <a:off x="13801342" y="3310203"/>
            <a:ext cx="372765" cy="372765"/>
            <a:chOff x="0" y="0"/>
            <a:chExt cx="812800" cy="812800"/>
          </a:xfrm>
        </p:grpSpPr>
        <p:sp>
          <p:nvSpPr>
            <p:cNvPr id="585" name="Freeform 5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86" name="TextBox 5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87" name="Group 587"/>
          <p:cNvGrpSpPr/>
          <p:nvPr/>
        </p:nvGrpSpPr>
        <p:grpSpPr>
          <a:xfrm>
            <a:off x="13338991" y="3310203"/>
            <a:ext cx="372765" cy="372765"/>
            <a:chOff x="0" y="0"/>
            <a:chExt cx="812800" cy="812800"/>
          </a:xfrm>
        </p:grpSpPr>
        <p:sp>
          <p:nvSpPr>
            <p:cNvPr id="588" name="Freeform 5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89" name="TextBox 5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90" name="Group 590"/>
          <p:cNvGrpSpPr/>
          <p:nvPr/>
        </p:nvGrpSpPr>
        <p:grpSpPr>
          <a:xfrm>
            <a:off x="14263693" y="3310203"/>
            <a:ext cx="372765" cy="372765"/>
            <a:chOff x="0" y="0"/>
            <a:chExt cx="812800" cy="812800"/>
          </a:xfrm>
        </p:grpSpPr>
        <p:sp>
          <p:nvSpPr>
            <p:cNvPr id="591" name="Freeform 5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92" name="TextBox 5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93" name="Group 593"/>
          <p:cNvGrpSpPr/>
          <p:nvPr/>
        </p:nvGrpSpPr>
        <p:grpSpPr>
          <a:xfrm>
            <a:off x="12339140" y="3933830"/>
            <a:ext cx="372765" cy="372765"/>
            <a:chOff x="0" y="0"/>
            <a:chExt cx="812800" cy="812800"/>
          </a:xfrm>
        </p:grpSpPr>
        <p:sp>
          <p:nvSpPr>
            <p:cNvPr id="594" name="Freeform 5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95" name="TextBox 5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96" name="Group 596"/>
          <p:cNvGrpSpPr/>
          <p:nvPr/>
        </p:nvGrpSpPr>
        <p:grpSpPr>
          <a:xfrm>
            <a:off x="12874513" y="3933830"/>
            <a:ext cx="372765" cy="372765"/>
            <a:chOff x="0" y="0"/>
            <a:chExt cx="812800" cy="812800"/>
          </a:xfrm>
        </p:grpSpPr>
        <p:sp>
          <p:nvSpPr>
            <p:cNvPr id="597" name="Freeform 5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598" name="TextBox 5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599" name="Group 599"/>
          <p:cNvGrpSpPr/>
          <p:nvPr/>
        </p:nvGrpSpPr>
        <p:grpSpPr>
          <a:xfrm>
            <a:off x="13799093" y="3933830"/>
            <a:ext cx="372765" cy="372765"/>
            <a:chOff x="0" y="0"/>
            <a:chExt cx="812800" cy="812800"/>
          </a:xfrm>
        </p:grpSpPr>
        <p:sp>
          <p:nvSpPr>
            <p:cNvPr id="600" name="Freeform 6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01" name="TextBox 6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3336742" y="3933830"/>
            <a:ext cx="372765" cy="372765"/>
            <a:chOff x="0" y="0"/>
            <a:chExt cx="812800" cy="812800"/>
          </a:xfrm>
        </p:grpSpPr>
        <p:sp>
          <p:nvSpPr>
            <p:cNvPr id="603" name="Freeform 6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04" name="TextBox 6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05" name="Group 605"/>
          <p:cNvGrpSpPr/>
          <p:nvPr/>
        </p:nvGrpSpPr>
        <p:grpSpPr>
          <a:xfrm>
            <a:off x="14261444" y="3933830"/>
            <a:ext cx="372765" cy="372765"/>
            <a:chOff x="0" y="0"/>
            <a:chExt cx="812800" cy="812800"/>
          </a:xfrm>
        </p:grpSpPr>
        <p:sp>
          <p:nvSpPr>
            <p:cNvPr id="606" name="Freeform 6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07" name="TextBox 6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08" name="Group 608"/>
          <p:cNvGrpSpPr/>
          <p:nvPr/>
        </p:nvGrpSpPr>
        <p:grpSpPr>
          <a:xfrm>
            <a:off x="12378351" y="4493055"/>
            <a:ext cx="372765" cy="372765"/>
            <a:chOff x="0" y="0"/>
            <a:chExt cx="812800" cy="812800"/>
          </a:xfrm>
        </p:grpSpPr>
        <p:sp>
          <p:nvSpPr>
            <p:cNvPr id="609" name="Freeform 6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10" name="TextBox 6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11" name="Group 611"/>
          <p:cNvGrpSpPr/>
          <p:nvPr/>
        </p:nvGrpSpPr>
        <p:grpSpPr>
          <a:xfrm>
            <a:off x="12913724" y="4493055"/>
            <a:ext cx="372765" cy="372765"/>
            <a:chOff x="0" y="0"/>
            <a:chExt cx="812800" cy="812800"/>
          </a:xfrm>
        </p:grpSpPr>
        <p:sp>
          <p:nvSpPr>
            <p:cNvPr id="612" name="Freeform 6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13" name="TextBox 6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14" name="Group 614"/>
          <p:cNvGrpSpPr/>
          <p:nvPr/>
        </p:nvGrpSpPr>
        <p:grpSpPr>
          <a:xfrm>
            <a:off x="13838304" y="4493055"/>
            <a:ext cx="372765" cy="372765"/>
            <a:chOff x="0" y="0"/>
            <a:chExt cx="812800" cy="812800"/>
          </a:xfrm>
        </p:grpSpPr>
        <p:sp>
          <p:nvSpPr>
            <p:cNvPr id="615" name="Freeform 6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16" name="TextBox 6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17" name="Group 617"/>
          <p:cNvGrpSpPr/>
          <p:nvPr/>
        </p:nvGrpSpPr>
        <p:grpSpPr>
          <a:xfrm>
            <a:off x="13375953" y="4493055"/>
            <a:ext cx="372765" cy="372765"/>
            <a:chOff x="0" y="0"/>
            <a:chExt cx="812800" cy="812800"/>
          </a:xfrm>
        </p:grpSpPr>
        <p:sp>
          <p:nvSpPr>
            <p:cNvPr id="618" name="Freeform 6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19" name="TextBox 6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20" name="Group 620"/>
          <p:cNvGrpSpPr/>
          <p:nvPr/>
        </p:nvGrpSpPr>
        <p:grpSpPr>
          <a:xfrm>
            <a:off x="14300655" y="4493055"/>
            <a:ext cx="372765" cy="372765"/>
            <a:chOff x="0" y="0"/>
            <a:chExt cx="812800" cy="812800"/>
          </a:xfrm>
        </p:grpSpPr>
        <p:sp>
          <p:nvSpPr>
            <p:cNvPr id="621" name="Freeform 6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22" name="TextBox 6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23" name="Group 623"/>
          <p:cNvGrpSpPr/>
          <p:nvPr/>
        </p:nvGrpSpPr>
        <p:grpSpPr>
          <a:xfrm>
            <a:off x="12387876" y="6141763"/>
            <a:ext cx="372765" cy="372765"/>
            <a:chOff x="0" y="0"/>
            <a:chExt cx="812800" cy="812800"/>
          </a:xfrm>
        </p:grpSpPr>
        <p:sp>
          <p:nvSpPr>
            <p:cNvPr id="624" name="Freeform 6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25" name="TextBox 6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12923249" y="6141763"/>
            <a:ext cx="372765" cy="372765"/>
            <a:chOff x="0" y="0"/>
            <a:chExt cx="812800" cy="812800"/>
          </a:xfrm>
        </p:grpSpPr>
        <p:sp>
          <p:nvSpPr>
            <p:cNvPr id="627" name="Freeform 6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28" name="TextBox 6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29" name="Group 629"/>
          <p:cNvGrpSpPr/>
          <p:nvPr/>
        </p:nvGrpSpPr>
        <p:grpSpPr>
          <a:xfrm>
            <a:off x="13847829" y="6141763"/>
            <a:ext cx="372765" cy="372765"/>
            <a:chOff x="0" y="0"/>
            <a:chExt cx="812800" cy="812800"/>
          </a:xfrm>
        </p:grpSpPr>
        <p:sp>
          <p:nvSpPr>
            <p:cNvPr id="630" name="Freeform 6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31" name="TextBox 6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3385478" y="6141763"/>
            <a:ext cx="372765" cy="372765"/>
            <a:chOff x="0" y="0"/>
            <a:chExt cx="812800" cy="812800"/>
          </a:xfrm>
        </p:grpSpPr>
        <p:sp>
          <p:nvSpPr>
            <p:cNvPr id="633" name="Freeform 6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34" name="TextBox 6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35" name="Group 635"/>
          <p:cNvGrpSpPr/>
          <p:nvPr/>
        </p:nvGrpSpPr>
        <p:grpSpPr>
          <a:xfrm>
            <a:off x="14310180" y="6141763"/>
            <a:ext cx="372765" cy="372765"/>
            <a:chOff x="0" y="0"/>
            <a:chExt cx="812800" cy="812800"/>
          </a:xfrm>
        </p:grpSpPr>
        <p:sp>
          <p:nvSpPr>
            <p:cNvPr id="636" name="Freeform 6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37" name="TextBox 6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38" name="Group 638"/>
          <p:cNvGrpSpPr/>
          <p:nvPr/>
        </p:nvGrpSpPr>
        <p:grpSpPr>
          <a:xfrm>
            <a:off x="12387876" y="7165564"/>
            <a:ext cx="372765" cy="372765"/>
            <a:chOff x="0" y="0"/>
            <a:chExt cx="812800" cy="812800"/>
          </a:xfrm>
        </p:grpSpPr>
        <p:sp>
          <p:nvSpPr>
            <p:cNvPr id="639" name="Freeform 6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40" name="TextBox 6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41" name="Group 641"/>
          <p:cNvGrpSpPr/>
          <p:nvPr/>
        </p:nvGrpSpPr>
        <p:grpSpPr>
          <a:xfrm>
            <a:off x="12923249" y="7165564"/>
            <a:ext cx="372765" cy="372765"/>
            <a:chOff x="0" y="0"/>
            <a:chExt cx="812800" cy="812800"/>
          </a:xfrm>
        </p:grpSpPr>
        <p:sp>
          <p:nvSpPr>
            <p:cNvPr id="642" name="Freeform 6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43" name="TextBox 6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44" name="Group 644"/>
          <p:cNvGrpSpPr/>
          <p:nvPr/>
        </p:nvGrpSpPr>
        <p:grpSpPr>
          <a:xfrm>
            <a:off x="13847829" y="7165564"/>
            <a:ext cx="372765" cy="372765"/>
            <a:chOff x="0" y="0"/>
            <a:chExt cx="812800" cy="812800"/>
          </a:xfrm>
        </p:grpSpPr>
        <p:sp>
          <p:nvSpPr>
            <p:cNvPr id="645" name="Freeform 6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46" name="TextBox 6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47" name="Group 647"/>
          <p:cNvGrpSpPr/>
          <p:nvPr/>
        </p:nvGrpSpPr>
        <p:grpSpPr>
          <a:xfrm>
            <a:off x="13385478" y="7165564"/>
            <a:ext cx="372765" cy="372765"/>
            <a:chOff x="0" y="0"/>
            <a:chExt cx="812800" cy="812800"/>
          </a:xfrm>
        </p:grpSpPr>
        <p:sp>
          <p:nvSpPr>
            <p:cNvPr id="648" name="Freeform 6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49" name="TextBox 6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50" name="Group 650"/>
          <p:cNvGrpSpPr/>
          <p:nvPr/>
        </p:nvGrpSpPr>
        <p:grpSpPr>
          <a:xfrm>
            <a:off x="14310180" y="7165564"/>
            <a:ext cx="372765" cy="372765"/>
            <a:chOff x="0" y="0"/>
            <a:chExt cx="812800" cy="812800"/>
          </a:xfrm>
        </p:grpSpPr>
        <p:sp>
          <p:nvSpPr>
            <p:cNvPr id="651" name="Freeform 6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52" name="TextBox 6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53" name="Group 653"/>
          <p:cNvGrpSpPr/>
          <p:nvPr/>
        </p:nvGrpSpPr>
        <p:grpSpPr>
          <a:xfrm>
            <a:off x="12387876" y="6668635"/>
            <a:ext cx="372765" cy="372765"/>
            <a:chOff x="0" y="0"/>
            <a:chExt cx="812800" cy="812800"/>
          </a:xfrm>
        </p:grpSpPr>
        <p:sp>
          <p:nvSpPr>
            <p:cNvPr id="654" name="Freeform 6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55" name="TextBox 6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56" name="Group 656"/>
          <p:cNvGrpSpPr/>
          <p:nvPr/>
        </p:nvGrpSpPr>
        <p:grpSpPr>
          <a:xfrm>
            <a:off x="12923249" y="6668635"/>
            <a:ext cx="372765" cy="372765"/>
            <a:chOff x="0" y="0"/>
            <a:chExt cx="812800" cy="812800"/>
          </a:xfrm>
        </p:grpSpPr>
        <p:sp>
          <p:nvSpPr>
            <p:cNvPr id="657" name="Freeform 6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58" name="TextBox 6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59" name="Group 659"/>
          <p:cNvGrpSpPr/>
          <p:nvPr/>
        </p:nvGrpSpPr>
        <p:grpSpPr>
          <a:xfrm>
            <a:off x="13847829" y="6668635"/>
            <a:ext cx="372765" cy="372765"/>
            <a:chOff x="0" y="0"/>
            <a:chExt cx="812800" cy="812800"/>
          </a:xfrm>
        </p:grpSpPr>
        <p:sp>
          <p:nvSpPr>
            <p:cNvPr id="660" name="Freeform 6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61" name="TextBox 6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62" name="Group 662"/>
          <p:cNvGrpSpPr/>
          <p:nvPr/>
        </p:nvGrpSpPr>
        <p:grpSpPr>
          <a:xfrm>
            <a:off x="13385478" y="6668635"/>
            <a:ext cx="372765" cy="372765"/>
            <a:chOff x="0" y="0"/>
            <a:chExt cx="812800" cy="812800"/>
          </a:xfrm>
        </p:grpSpPr>
        <p:sp>
          <p:nvSpPr>
            <p:cNvPr id="663" name="Freeform 6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64" name="TextBox 6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65" name="Group 665"/>
          <p:cNvGrpSpPr/>
          <p:nvPr/>
        </p:nvGrpSpPr>
        <p:grpSpPr>
          <a:xfrm>
            <a:off x="14310180" y="6668635"/>
            <a:ext cx="372765" cy="372765"/>
            <a:chOff x="0" y="0"/>
            <a:chExt cx="812800" cy="812800"/>
          </a:xfrm>
        </p:grpSpPr>
        <p:sp>
          <p:nvSpPr>
            <p:cNvPr id="666" name="Freeform 6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67" name="TextBox 66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68" name="Group 668"/>
          <p:cNvGrpSpPr/>
          <p:nvPr/>
        </p:nvGrpSpPr>
        <p:grpSpPr>
          <a:xfrm>
            <a:off x="12400473" y="8199131"/>
            <a:ext cx="372765" cy="372765"/>
            <a:chOff x="0" y="0"/>
            <a:chExt cx="812800" cy="812800"/>
          </a:xfrm>
        </p:grpSpPr>
        <p:sp>
          <p:nvSpPr>
            <p:cNvPr id="669" name="Freeform 6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70" name="TextBox 67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71" name="Group 671"/>
          <p:cNvGrpSpPr/>
          <p:nvPr/>
        </p:nvGrpSpPr>
        <p:grpSpPr>
          <a:xfrm>
            <a:off x="12935846" y="8199131"/>
            <a:ext cx="372765" cy="372765"/>
            <a:chOff x="0" y="0"/>
            <a:chExt cx="812800" cy="812800"/>
          </a:xfrm>
        </p:grpSpPr>
        <p:sp>
          <p:nvSpPr>
            <p:cNvPr id="672" name="Freeform 6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73" name="TextBox 67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74" name="Group 674"/>
          <p:cNvGrpSpPr/>
          <p:nvPr/>
        </p:nvGrpSpPr>
        <p:grpSpPr>
          <a:xfrm>
            <a:off x="13860426" y="8199131"/>
            <a:ext cx="372765" cy="372765"/>
            <a:chOff x="0" y="0"/>
            <a:chExt cx="812800" cy="812800"/>
          </a:xfrm>
        </p:grpSpPr>
        <p:sp>
          <p:nvSpPr>
            <p:cNvPr id="675" name="Freeform 6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76" name="TextBox 67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77" name="Group 677"/>
          <p:cNvGrpSpPr/>
          <p:nvPr/>
        </p:nvGrpSpPr>
        <p:grpSpPr>
          <a:xfrm>
            <a:off x="13398075" y="8199131"/>
            <a:ext cx="372765" cy="372765"/>
            <a:chOff x="0" y="0"/>
            <a:chExt cx="812800" cy="812800"/>
          </a:xfrm>
        </p:grpSpPr>
        <p:sp>
          <p:nvSpPr>
            <p:cNvPr id="678" name="Freeform 6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79" name="TextBox 67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14322777" y="8199131"/>
            <a:ext cx="372765" cy="372765"/>
            <a:chOff x="0" y="0"/>
            <a:chExt cx="812800" cy="812800"/>
          </a:xfrm>
        </p:grpSpPr>
        <p:sp>
          <p:nvSpPr>
            <p:cNvPr id="681" name="Freeform 6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82" name="TextBox 68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83" name="Group 683"/>
          <p:cNvGrpSpPr/>
          <p:nvPr/>
        </p:nvGrpSpPr>
        <p:grpSpPr>
          <a:xfrm>
            <a:off x="12426568" y="8712470"/>
            <a:ext cx="372765" cy="372765"/>
            <a:chOff x="0" y="0"/>
            <a:chExt cx="812800" cy="812800"/>
          </a:xfrm>
        </p:grpSpPr>
        <p:sp>
          <p:nvSpPr>
            <p:cNvPr id="684" name="Freeform 6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85" name="TextBox 68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86" name="Group 686"/>
          <p:cNvGrpSpPr/>
          <p:nvPr/>
        </p:nvGrpSpPr>
        <p:grpSpPr>
          <a:xfrm>
            <a:off x="12961941" y="8712470"/>
            <a:ext cx="372765" cy="372765"/>
            <a:chOff x="0" y="0"/>
            <a:chExt cx="812800" cy="812800"/>
          </a:xfrm>
        </p:grpSpPr>
        <p:sp>
          <p:nvSpPr>
            <p:cNvPr id="687" name="Freeform 68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88" name="TextBox 68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89" name="Group 689"/>
          <p:cNvGrpSpPr/>
          <p:nvPr/>
        </p:nvGrpSpPr>
        <p:grpSpPr>
          <a:xfrm>
            <a:off x="13886521" y="8712470"/>
            <a:ext cx="372765" cy="372765"/>
            <a:chOff x="0" y="0"/>
            <a:chExt cx="812800" cy="812800"/>
          </a:xfrm>
        </p:grpSpPr>
        <p:sp>
          <p:nvSpPr>
            <p:cNvPr id="690" name="Freeform 69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91" name="TextBox 69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92" name="Group 692"/>
          <p:cNvGrpSpPr/>
          <p:nvPr/>
        </p:nvGrpSpPr>
        <p:grpSpPr>
          <a:xfrm>
            <a:off x="13424170" y="8712470"/>
            <a:ext cx="372765" cy="372765"/>
            <a:chOff x="0" y="0"/>
            <a:chExt cx="812800" cy="812800"/>
          </a:xfrm>
        </p:grpSpPr>
        <p:sp>
          <p:nvSpPr>
            <p:cNvPr id="693" name="Freeform 69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94" name="TextBox 69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95" name="Group 695"/>
          <p:cNvGrpSpPr/>
          <p:nvPr/>
        </p:nvGrpSpPr>
        <p:grpSpPr>
          <a:xfrm>
            <a:off x="14348872" y="8712470"/>
            <a:ext cx="372765" cy="372765"/>
            <a:chOff x="0" y="0"/>
            <a:chExt cx="812800" cy="812800"/>
          </a:xfrm>
        </p:grpSpPr>
        <p:sp>
          <p:nvSpPr>
            <p:cNvPr id="696" name="Freeform 6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697" name="TextBox 69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698" name="Group 698"/>
          <p:cNvGrpSpPr/>
          <p:nvPr/>
        </p:nvGrpSpPr>
        <p:grpSpPr>
          <a:xfrm>
            <a:off x="14719935" y="2691878"/>
            <a:ext cx="372765" cy="372765"/>
            <a:chOff x="0" y="0"/>
            <a:chExt cx="812800" cy="812800"/>
          </a:xfrm>
        </p:grpSpPr>
        <p:sp>
          <p:nvSpPr>
            <p:cNvPr id="699" name="Freeform 6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00" name="TextBox 70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01" name="Group 701"/>
          <p:cNvGrpSpPr/>
          <p:nvPr/>
        </p:nvGrpSpPr>
        <p:grpSpPr>
          <a:xfrm>
            <a:off x="14722183" y="3310203"/>
            <a:ext cx="372765" cy="372765"/>
            <a:chOff x="0" y="0"/>
            <a:chExt cx="812800" cy="812800"/>
          </a:xfrm>
        </p:grpSpPr>
        <p:sp>
          <p:nvSpPr>
            <p:cNvPr id="702" name="Freeform 7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03" name="TextBox 70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04" name="Group 704"/>
          <p:cNvGrpSpPr/>
          <p:nvPr/>
        </p:nvGrpSpPr>
        <p:grpSpPr>
          <a:xfrm>
            <a:off x="14719935" y="3933830"/>
            <a:ext cx="372765" cy="372765"/>
            <a:chOff x="0" y="0"/>
            <a:chExt cx="812800" cy="812800"/>
          </a:xfrm>
        </p:grpSpPr>
        <p:sp>
          <p:nvSpPr>
            <p:cNvPr id="705" name="Freeform 7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06" name="TextBox 70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07" name="Group 707"/>
          <p:cNvGrpSpPr/>
          <p:nvPr/>
        </p:nvGrpSpPr>
        <p:grpSpPr>
          <a:xfrm>
            <a:off x="14759146" y="4493055"/>
            <a:ext cx="372765" cy="372765"/>
            <a:chOff x="0" y="0"/>
            <a:chExt cx="812800" cy="812800"/>
          </a:xfrm>
        </p:grpSpPr>
        <p:sp>
          <p:nvSpPr>
            <p:cNvPr id="708" name="Freeform 7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09" name="TextBox 70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10" name="Group 710"/>
          <p:cNvGrpSpPr/>
          <p:nvPr/>
        </p:nvGrpSpPr>
        <p:grpSpPr>
          <a:xfrm>
            <a:off x="14768671" y="6141763"/>
            <a:ext cx="372765" cy="372765"/>
            <a:chOff x="0" y="0"/>
            <a:chExt cx="812800" cy="812800"/>
          </a:xfrm>
        </p:grpSpPr>
        <p:sp>
          <p:nvSpPr>
            <p:cNvPr id="711" name="Freeform 7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12" name="TextBox 7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13" name="Group 713"/>
          <p:cNvGrpSpPr/>
          <p:nvPr/>
        </p:nvGrpSpPr>
        <p:grpSpPr>
          <a:xfrm>
            <a:off x="14768671" y="7165564"/>
            <a:ext cx="372765" cy="372765"/>
            <a:chOff x="0" y="0"/>
            <a:chExt cx="812800" cy="812800"/>
          </a:xfrm>
        </p:grpSpPr>
        <p:sp>
          <p:nvSpPr>
            <p:cNvPr id="714" name="Freeform 7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15" name="TextBox 7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16" name="Group 716"/>
          <p:cNvGrpSpPr/>
          <p:nvPr/>
        </p:nvGrpSpPr>
        <p:grpSpPr>
          <a:xfrm>
            <a:off x="14768671" y="6668635"/>
            <a:ext cx="372765" cy="372765"/>
            <a:chOff x="0" y="0"/>
            <a:chExt cx="812800" cy="812800"/>
          </a:xfrm>
        </p:grpSpPr>
        <p:sp>
          <p:nvSpPr>
            <p:cNvPr id="717" name="Freeform 7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18" name="TextBox 7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19" name="Group 719"/>
          <p:cNvGrpSpPr/>
          <p:nvPr/>
        </p:nvGrpSpPr>
        <p:grpSpPr>
          <a:xfrm>
            <a:off x="14781267" y="8199131"/>
            <a:ext cx="372765" cy="372765"/>
            <a:chOff x="0" y="0"/>
            <a:chExt cx="812800" cy="812800"/>
          </a:xfrm>
        </p:grpSpPr>
        <p:sp>
          <p:nvSpPr>
            <p:cNvPr id="720" name="Freeform 7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21" name="TextBox 7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22" name="Group 722"/>
          <p:cNvGrpSpPr/>
          <p:nvPr/>
        </p:nvGrpSpPr>
        <p:grpSpPr>
          <a:xfrm>
            <a:off x="14807363" y="8712470"/>
            <a:ext cx="372765" cy="372765"/>
            <a:chOff x="0" y="0"/>
            <a:chExt cx="812800" cy="812800"/>
          </a:xfrm>
        </p:grpSpPr>
        <p:sp>
          <p:nvSpPr>
            <p:cNvPr id="723" name="Freeform 7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24" name="TextBox 7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25" name="Group 725"/>
          <p:cNvGrpSpPr/>
          <p:nvPr/>
        </p:nvGrpSpPr>
        <p:grpSpPr>
          <a:xfrm>
            <a:off x="15178425" y="2691878"/>
            <a:ext cx="372765" cy="372765"/>
            <a:chOff x="0" y="0"/>
            <a:chExt cx="812800" cy="812800"/>
          </a:xfrm>
        </p:grpSpPr>
        <p:sp>
          <p:nvSpPr>
            <p:cNvPr id="726" name="Freeform 7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27" name="TextBox 7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28" name="Group 728"/>
          <p:cNvGrpSpPr/>
          <p:nvPr/>
        </p:nvGrpSpPr>
        <p:grpSpPr>
          <a:xfrm>
            <a:off x="15180673" y="3310203"/>
            <a:ext cx="372765" cy="372765"/>
            <a:chOff x="0" y="0"/>
            <a:chExt cx="812800" cy="812800"/>
          </a:xfrm>
        </p:grpSpPr>
        <p:sp>
          <p:nvSpPr>
            <p:cNvPr id="729" name="Freeform 7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30" name="TextBox 7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31" name="Group 731"/>
          <p:cNvGrpSpPr/>
          <p:nvPr/>
        </p:nvGrpSpPr>
        <p:grpSpPr>
          <a:xfrm>
            <a:off x="15178425" y="3933830"/>
            <a:ext cx="372765" cy="372765"/>
            <a:chOff x="0" y="0"/>
            <a:chExt cx="812800" cy="812800"/>
          </a:xfrm>
        </p:grpSpPr>
        <p:sp>
          <p:nvSpPr>
            <p:cNvPr id="732" name="Freeform 7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33" name="TextBox 7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34" name="Group 734"/>
          <p:cNvGrpSpPr/>
          <p:nvPr/>
        </p:nvGrpSpPr>
        <p:grpSpPr>
          <a:xfrm>
            <a:off x="15217636" y="4493055"/>
            <a:ext cx="372765" cy="372765"/>
            <a:chOff x="0" y="0"/>
            <a:chExt cx="812800" cy="812800"/>
          </a:xfrm>
        </p:grpSpPr>
        <p:sp>
          <p:nvSpPr>
            <p:cNvPr id="735" name="Freeform 7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36" name="TextBox 73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37" name="Group 737"/>
          <p:cNvGrpSpPr/>
          <p:nvPr/>
        </p:nvGrpSpPr>
        <p:grpSpPr>
          <a:xfrm>
            <a:off x="15227161" y="6141763"/>
            <a:ext cx="372765" cy="372765"/>
            <a:chOff x="0" y="0"/>
            <a:chExt cx="812800" cy="812800"/>
          </a:xfrm>
        </p:grpSpPr>
        <p:sp>
          <p:nvSpPr>
            <p:cNvPr id="738" name="Freeform 7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39" name="TextBox 7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40" name="Group 740"/>
          <p:cNvGrpSpPr/>
          <p:nvPr/>
        </p:nvGrpSpPr>
        <p:grpSpPr>
          <a:xfrm>
            <a:off x="15227161" y="7165564"/>
            <a:ext cx="372765" cy="372765"/>
            <a:chOff x="0" y="0"/>
            <a:chExt cx="812800" cy="812800"/>
          </a:xfrm>
        </p:grpSpPr>
        <p:sp>
          <p:nvSpPr>
            <p:cNvPr id="741" name="Freeform 7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42" name="TextBox 7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43" name="Group 743"/>
          <p:cNvGrpSpPr/>
          <p:nvPr/>
        </p:nvGrpSpPr>
        <p:grpSpPr>
          <a:xfrm>
            <a:off x="15227161" y="6668635"/>
            <a:ext cx="372765" cy="372765"/>
            <a:chOff x="0" y="0"/>
            <a:chExt cx="812800" cy="812800"/>
          </a:xfrm>
        </p:grpSpPr>
        <p:sp>
          <p:nvSpPr>
            <p:cNvPr id="744" name="Freeform 7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45" name="TextBox 7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46" name="Group 746"/>
          <p:cNvGrpSpPr/>
          <p:nvPr/>
        </p:nvGrpSpPr>
        <p:grpSpPr>
          <a:xfrm>
            <a:off x="15239757" y="8199131"/>
            <a:ext cx="372765" cy="372765"/>
            <a:chOff x="0" y="0"/>
            <a:chExt cx="812800" cy="812800"/>
          </a:xfrm>
        </p:grpSpPr>
        <p:sp>
          <p:nvSpPr>
            <p:cNvPr id="747" name="Freeform 7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48" name="TextBox 7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49" name="Group 749"/>
          <p:cNvGrpSpPr/>
          <p:nvPr/>
        </p:nvGrpSpPr>
        <p:grpSpPr>
          <a:xfrm>
            <a:off x="15265853" y="8712470"/>
            <a:ext cx="372765" cy="372765"/>
            <a:chOff x="0" y="0"/>
            <a:chExt cx="812800" cy="812800"/>
          </a:xfrm>
        </p:grpSpPr>
        <p:sp>
          <p:nvSpPr>
            <p:cNvPr id="750" name="Freeform 7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51" name="TextBox 7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52" name="Group 752"/>
          <p:cNvGrpSpPr/>
          <p:nvPr/>
        </p:nvGrpSpPr>
        <p:grpSpPr>
          <a:xfrm>
            <a:off x="15636915" y="2691878"/>
            <a:ext cx="372765" cy="372765"/>
            <a:chOff x="0" y="0"/>
            <a:chExt cx="812800" cy="812800"/>
          </a:xfrm>
        </p:grpSpPr>
        <p:sp>
          <p:nvSpPr>
            <p:cNvPr id="753" name="Freeform 7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54" name="TextBox 7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55" name="Group 755"/>
          <p:cNvGrpSpPr/>
          <p:nvPr/>
        </p:nvGrpSpPr>
        <p:grpSpPr>
          <a:xfrm>
            <a:off x="15639164" y="3310203"/>
            <a:ext cx="372765" cy="372765"/>
            <a:chOff x="0" y="0"/>
            <a:chExt cx="812800" cy="812800"/>
          </a:xfrm>
        </p:grpSpPr>
        <p:sp>
          <p:nvSpPr>
            <p:cNvPr id="756" name="Freeform 7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57" name="TextBox 7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58" name="Group 758"/>
          <p:cNvGrpSpPr/>
          <p:nvPr/>
        </p:nvGrpSpPr>
        <p:grpSpPr>
          <a:xfrm>
            <a:off x="15636915" y="3933830"/>
            <a:ext cx="372765" cy="372765"/>
            <a:chOff x="0" y="0"/>
            <a:chExt cx="812800" cy="812800"/>
          </a:xfrm>
        </p:grpSpPr>
        <p:sp>
          <p:nvSpPr>
            <p:cNvPr id="759" name="Freeform 7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60" name="TextBox 76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61" name="Group 761"/>
          <p:cNvGrpSpPr/>
          <p:nvPr/>
        </p:nvGrpSpPr>
        <p:grpSpPr>
          <a:xfrm>
            <a:off x="15676126" y="4493055"/>
            <a:ext cx="372765" cy="372765"/>
            <a:chOff x="0" y="0"/>
            <a:chExt cx="812800" cy="812800"/>
          </a:xfrm>
        </p:grpSpPr>
        <p:sp>
          <p:nvSpPr>
            <p:cNvPr id="762" name="Freeform 7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63" name="TextBox 76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64" name="Group 764"/>
          <p:cNvGrpSpPr/>
          <p:nvPr/>
        </p:nvGrpSpPr>
        <p:grpSpPr>
          <a:xfrm>
            <a:off x="15685651" y="6141763"/>
            <a:ext cx="372765" cy="372765"/>
            <a:chOff x="0" y="0"/>
            <a:chExt cx="812800" cy="812800"/>
          </a:xfrm>
        </p:grpSpPr>
        <p:sp>
          <p:nvSpPr>
            <p:cNvPr id="765" name="Freeform 7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66" name="TextBox 76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67" name="Group 767"/>
          <p:cNvGrpSpPr/>
          <p:nvPr/>
        </p:nvGrpSpPr>
        <p:grpSpPr>
          <a:xfrm>
            <a:off x="15685651" y="7165564"/>
            <a:ext cx="372765" cy="372765"/>
            <a:chOff x="0" y="0"/>
            <a:chExt cx="812800" cy="812800"/>
          </a:xfrm>
        </p:grpSpPr>
        <p:sp>
          <p:nvSpPr>
            <p:cNvPr id="768" name="Freeform 7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69" name="TextBox 76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70" name="Group 770"/>
          <p:cNvGrpSpPr/>
          <p:nvPr/>
        </p:nvGrpSpPr>
        <p:grpSpPr>
          <a:xfrm>
            <a:off x="15685651" y="6668635"/>
            <a:ext cx="372765" cy="372765"/>
            <a:chOff x="0" y="0"/>
            <a:chExt cx="812800" cy="812800"/>
          </a:xfrm>
        </p:grpSpPr>
        <p:sp>
          <p:nvSpPr>
            <p:cNvPr id="771" name="Freeform 7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72" name="TextBox 77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73" name="Group 773"/>
          <p:cNvGrpSpPr/>
          <p:nvPr/>
        </p:nvGrpSpPr>
        <p:grpSpPr>
          <a:xfrm>
            <a:off x="15698247" y="8199131"/>
            <a:ext cx="372765" cy="372765"/>
            <a:chOff x="0" y="0"/>
            <a:chExt cx="812800" cy="812800"/>
          </a:xfrm>
        </p:grpSpPr>
        <p:sp>
          <p:nvSpPr>
            <p:cNvPr id="774" name="Freeform 7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75" name="TextBox 77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76" name="Group 776"/>
          <p:cNvGrpSpPr/>
          <p:nvPr/>
        </p:nvGrpSpPr>
        <p:grpSpPr>
          <a:xfrm>
            <a:off x="15724343" y="8712470"/>
            <a:ext cx="372765" cy="372765"/>
            <a:chOff x="0" y="0"/>
            <a:chExt cx="812800" cy="812800"/>
          </a:xfrm>
        </p:grpSpPr>
        <p:sp>
          <p:nvSpPr>
            <p:cNvPr id="777" name="Freeform 7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B9E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78" name="TextBox 77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779" name="TextBox 779"/>
          <p:cNvSpPr txBox="1"/>
          <p:nvPr/>
        </p:nvSpPr>
        <p:spPr>
          <a:xfrm>
            <a:off x="256034" y="8185311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final papper</a:t>
            </a:r>
          </a:p>
        </p:txBody>
      </p:sp>
      <p:sp>
        <p:nvSpPr>
          <p:cNvPr id="780" name="TextBox 780"/>
          <p:cNvSpPr txBox="1"/>
          <p:nvPr/>
        </p:nvSpPr>
        <p:spPr>
          <a:xfrm>
            <a:off x="256034" y="4996649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extract/exclude</a:t>
            </a:r>
          </a:p>
        </p:txBody>
      </p:sp>
      <p:grpSp>
        <p:nvGrpSpPr>
          <p:cNvPr id="781" name="Group 781"/>
          <p:cNvGrpSpPr/>
          <p:nvPr/>
        </p:nvGrpSpPr>
        <p:grpSpPr>
          <a:xfrm>
            <a:off x="2944164" y="5029200"/>
            <a:ext cx="372765" cy="372765"/>
            <a:chOff x="0" y="0"/>
            <a:chExt cx="812800" cy="812800"/>
          </a:xfrm>
        </p:grpSpPr>
        <p:sp>
          <p:nvSpPr>
            <p:cNvPr id="782" name="Freeform 7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83" name="TextBox 7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3406637" y="5029200"/>
            <a:ext cx="372765" cy="372765"/>
            <a:chOff x="0" y="0"/>
            <a:chExt cx="812800" cy="812800"/>
          </a:xfrm>
        </p:grpSpPr>
        <p:sp>
          <p:nvSpPr>
            <p:cNvPr id="785" name="Freeform 7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86" name="TextBox 7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87" name="Group 787"/>
          <p:cNvGrpSpPr/>
          <p:nvPr/>
        </p:nvGrpSpPr>
        <p:grpSpPr>
          <a:xfrm>
            <a:off x="4331217" y="5029200"/>
            <a:ext cx="372765" cy="372765"/>
            <a:chOff x="0" y="0"/>
            <a:chExt cx="812800" cy="812800"/>
          </a:xfrm>
        </p:grpSpPr>
        <p:sp>
          <p:nvSpPr>
            <p:cNvPr id="788" name="Freeform 7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89" name="TextBox 7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90" name="Group 790"/>
          <p:cNvGrpSpPr/>
          <p:nvPr/>
        </p:nvGrpSpPr>
        <p:grpSpPr>
          <a:xfrm>
            <a:off x="3868866" y="5029200"/>
            <a:ext cx="372765" cy="372765"/>
            <a:chOff x="0" y="0"/>
            <a:chExt cx="812800" cy="812800"/>
          </a:xfrm>
        </p:grpSpPr>
        <p:sp>
          <p:nvSpPr>
            <p:cNvPr id="791" name="Freeform 7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92" name="TextBox 7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93" name="Group 793"/>
          <p:cNvGrpSpPr/>
          <p:nvPr/>
        </p:nvGrpSpPr>
        <p:grpSpPr>
          <a:xfrm>
            <a:off x="4793568" y="5029200"/>
            <a:ext cx="372765" cy="372765"/>
            <a:chOff x="0" y="0"/>
            <a:chExt cx="812800" cy="812800"/>
          </a:xfrm>
        </p:grpSpPr>
        <p:sp>
          <p:nvSpPr>
            <p:cNvPr id="794" name="Freeform 7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95" name="TextBox 7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96" name="Group 796"/>
          <p:cNvGrpSpPr/>
          <p:nvPr/>
        </p:nvGrpSpPr>
        <p:grpSpPr>
          <a:xfrm>
            <a:off x="5252059" y="5029200"/>
            <a:ext cx="372765" cy="372765"/>
            <a:chOff x="0" y="0"/>
            <a:chExt cx="812800" cy="812800"/>
          </a:xfrm>
        </p:grpSpPr>
        <p:sp>
          <p:nvSpPr>
            <p:cNvPr id="797" name="Freeform 7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798" name="TextBox 7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799" name="Group 799"/>
          <p:cNvGrpSpPr/>
          <p:nvPr/>
        </p:nvGrpSpPr>
        <p:grpSpPr>
          <a:xfrm>
            <a:off x="5714532" y="5029200"/>
            <a:ext cx="372765" cy="372765"/>
            <a:chOff x="0" y="0"/>
            <a:chExt cx="812800" cy="812800"/>
          </a:xfrm>
        </p:grpSpPr>
        <p:sp>
          <p:nvSpPr>
            <p:cNvPr id="800" name="Freeform 8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01" name="TextBox 8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02" name="Group 802"/>
          <p:cNvGrpSpPr/>
          <p:nvPr/>
        </p:nvGrpSpPr>
        <p:grpSpPr>
          <a:xfrm>
            <a:off x="6745179" y="5029200"/>
            <a:ext cx="372765" cy="372765"/>
            <a:chOff x="0" y="0"/>
            <a:chExt cx="812800" cy="812800"/>
          </a:xfrm>
        </p:grpSpPr>
        <p:sp>
          <p:nvSpPr>
            <p:cNvPr id="803" name="Freeform 8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558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04" name="TextBox 8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05" name="Group 805"/>
          <p:cNvGrpSpPr/>
          <p:nvPr/>
        </p:nvGrpSpPr>
        <p:grpSpPr>
          <a:xfrm>
            <a:off x="6282828" y="5029200"/>
            <a:ext cx="372765" cy="372765"/>
            <a:chOff x="0" y="0"/>
            <a:chExt cx="812800" cy="812800"/>
          </a:xfrm>
        </p:grpSpPr>
        <p:sp>
          <p:nvSpPr>
            <p:cNvPr id="806" name="Freeform 8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558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07" name="TextBox 8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08" name="Group 808"/>
          <p:cNvGrpSpPr/>
          <p:nvPr/>
        </p:nvGrpSpPr>
        <p:grpSpPr>
          <a:xfrm>
            <a:off x="7207530" y="5029200"/>
            <a:ext cx="372765" cy="372765"/>
            <a:chOff x="0" y="0"/>
            <a:chExt cx="812800" cy="812800"/>
          </a:xfrm>
        </p:grpSpPr>
        <p:sp>
          <p:nvSpPr>
            <p:cNvPr id="809" name="Freeform 8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558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10" name="TextBox 8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11" name="Group 811"/>
          <p:cNvGrpSpPr/>
          <p:nvPr/>
        </p:nvGrpSpPr>
        <p:grpSpPr>
          <a:xfrm>
            <a:off x="7666020" y="5029200"/>
            <a:ext cx="372765" cy="372765"/>
            <a:chOff x="0" y="0"/>
            <a:chExt cx="812800" cy="812800"/>
          </a:xfrm>
        </p:grpSpPr>
        <p:sp>
          <p:nvSpPr>
            <p:cNvPr id="812" name="Freeform 8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13" name="TextBox 8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14" name="Group 814"/>
          <p:cNvGrpSpPr/>
          <p:nvPr/>
        </p:nvGrpSpPr>
        <p:grpSpPr>
          <a:xfrm>
            <a:off x="8128493" y="5029200"/>
            <a:ext cx="372765" cy="372765"/>
            <a:chOff x="0" y="0"/>
            <a:chExt cx="812800" cy="812800"/>
          </a:xfrm>
        </p:grpSpPr>
        <p:sp>
          <p:nvSpPr>
            <p:cNvPr id="815" name="Freeform 8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16" name="TextBox 8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17" name="Group 817"/>
          <p:cNvGrpSpPr/>
          <p:nvPr/>
        </p:nvGrpSpPr>
        <p:grpSpPr>
          <a:xfrm>
            <a:off x="9025403" y="5029200"/>
            <a:ext cx="372765" cy="372765"/>
            <a:chOff x="0" y="0"/>
            <a:chExt cx="812800" cy="812800"/>
          </a:xfrm>
        </p:grpSpPr>
        <p:sp>
          <p:nvSpPr>
            <p:cNvPr id="818" name="Freeform 8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19" name="TextBox 8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20" name="Group 820"/>
          <p:cNvGrpSpPr/>
          <p:nvPr/>
        </p:nvGrpSpPr>
        <p:grpSpPr>
          <a:xfrm>
            <a:off x="8590722" y="5029200"/>
            <a:ext cx="372765" cy="372765"/>
            <a:chOff x="0" y="0"/>
            <a:chExt cx="812800" cy="812800"/>
          </a:xfrm>
        </p:grpSpPr>
        <p:sp>
          <p:nvSpPr>
            <p:cNvPr id="821" name="Freeform 8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22" name="TextBox 8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23" name="Group 823"/>
          <p:cNvGrpSpPr/>
          <p:nvPr/>
        </p:nvGrpSpPr>
        <p:grpSpPr>
          <a:xfrm>
            <a:off x="9568458" y="5029200"/>
            <a:ext cx="372765" cy="372765"/>
            <a:chOff x="0" y="0"/>
            <a:chExt cx="812800" cy="812800"/>
          </a:xfrm>
        </p:grpSpPr>
        <p:sp>
          <p:nvSpPr>
            <p:cNvPr id="824" name="Freeform 8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25" name="TextBox 8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26" name="Group 826"/>
          <p:cNvGrpSpPr/>
          <p:nvPr/>
        </p:nvGrpSpPr>
        <p:grpSpPr>
          <a:xfrm>
            <a:off x="10026948" y="5029200"/>
            <a:ext cx="372765" cy="372765"/>
            <a:chOff x="0" y="0"/>
            <a:chExt cx="812800" cy="812800"/>
          </a:xfrm>
        </p:grpSpPr>
        <p:sp>
          <p:nvSpPr>
            <p:cNvPr id="827" name="Freeform 8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28" name="TextBox 8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29" name="Group 829"/>
          <p:cNvGrpSpPr/>
          <p:nvPr/>
        </p:nvGrpSpPr>
        <p:grpSpPr>
          <a:xfrm>
            <a:off x="10489422" y="5029200"/>
            <a:ext cx="372765" cy="372765"/>
            <a:chOff x="0" y="0"/>
            <a:chExt cx="812800" cy="812800"/>
          </a:xfrm>
        </p:grpSpPr>
        <p:sp>
          <p:nvSpPr>
            <p:cNvPr id="830" name="Freeform 8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31" name="TextBox 8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32" name="Group 832"/>
          <p:cNvGrpSpPr/>
          <p:nvPr/>
        </p:nvGrpSpPr>
        <p:grpSpPr>
          <a:xfrm>
            <a:off x="11414002" y="5029200"/>
            <a:ext cx="372765" cy="372765"/>
            <a:chOff x="0" y="0"/>
            <a:chExt cx="812800" cy="812800"/>
          </a:xfrm>
        </p:grpSpPr>
        <p:sp>
          <p:nvSpPr>
            <p:cNvPr id="833" name="Freeform 8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34" name="TextBox 8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35" name="Group 835"/>
          <p:cNvGrpSpPr/>
          <p:nvPr/>
        </p:nvGrpSpPr>
        <p:grpSpPr>
          <a:xfrm>
            <a:off x="10951650" y="5029200"/>
            <a:ext cx="372765" cy="372765"/>
            <a:chOff x="0" y="0"/>
            <a:chExt cx="812800" cy="812800"/>
          </a:xfrm>
        </p:grpSpPr>
        <p:sp>
          <p:nvSpPr>
            <p:cNvPr id="836" name="Freeform 8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37" name="TextBox 8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38" name="Group 838"/>
          <p:cNvGrpSpPr/>
          <p:nvPr/>
        </p:nvGrpSpPr>
        <p:grpSpPr>
          <a:xfrm>
            <a:off x="11876353" y="5029200"/>
            <a:ext cx="372765" cy="372765"/>
            <a:chOff x="0" y="0"/>
            <a:chExt cx="812800" cy="812800"/>
          </a:xfrm>
        </p:grpSpPr>
        <p:sp>
          <p:nvSpPr>
            <p:cNvPr id="839" name="Freeform 8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40" name="TextBox 8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41" name="Group 841"/>
          <p:cNvGrpSpPr/>
          <p:nvPr/>
        </p:nvGrpSpPr>
        <p:grpSpPr>
          <a:xfrm>
            <a:off x="12387876" y="5029200"/>
            <a:ext cx="372765" cy="372765"/>
            <a:chOff x="0" y="0"/>
            <a:chExt cx="812800" cy="812800"/>
          </a:xfrm>
        </p:grpSpPr>
        <p:sp>
          <p:nvSpPr>
            <p:cNvPr id="842" name="Freeform 8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43" name="TextBox 8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44" name="Group 844"/>
          <p:cNvGrpSpPr/>
          <p:nvPr/>
        </p:nvGrpSpPr>
        <p:grpSpPr>
          <a:xfrm>
            <a:off x="12923249" y="5029200"/>
            <a:ext cx="372765" cy="372765"/>
            <a:chOff x="0" y="0"/>
            <a:chExt cx="812800" cy="812800"/>
          </a:xfrm>
        </p:grpSpPr>
        <p:sp>
          <p:nvSpPr>
            <p:cNvPr id="845" name="Freeform 8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46" name="TextBox 8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47" name="Group 847"/>
          <p:cNvGrpSpPr/>
          <p:nvPr/>
        </p:nvGrpSpPr>
        <p:grpSpPr>
          <a:xfrm>
            <a:off x="13847829" y="5029200"/>
            <a:ext cx="372765" cy="372765"/>
            <a:chOff x="0" y="0"/>
            <a:chExt cx="812800" cy="812800"/>
          </a:xfrm>
        </p:grpSpPr>
        <p:sp>
          <p:nvSpPr>
            <p:cNvPr id="848" name="Freeform 8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49" name="TextBox 8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50" name="Group 850"/>
          <p:cNvGrpSpPr/>
          <p:nvPr/>
        </p:nvGrpSpPr>
        <p:grpSpPr>
          <a:xfrm>
            <a:off x="13385478" y="5029200"/>
            <a:ext cx="372765" cy="372765"/>
            <a:chOff x="0" y="0"/>
            <a:chExt cx="812800" cy="812800"/>
          </a:xfrm>
        </p:grpSpPr>
        <p:sp>
          <p:nvSpPr>
            <p:cNvPr id="851" name="Freeform 8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52" name="TextBox 85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53" name="Group 853"/>
          <p:cNvGrpSpPr/>
          <p:nvPr/>
        </p:nvGrpSpPr>
        <p:grpSpPr>
          <a:xfrm>
            <a:off x="14310180" y="5029200"/>
            <a:ext cx="372765" cy="372765"/>
            <a:chOff x="0" y="0"/>
            <a:chExt cx="812800" cy="812800"/>
          </a:xfrm>
        </p:grpSpPr>
        <p:sp>
          <p:nvSpPr>
            <p:cNvPr id="854" name="Freeform 85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55" name="TextBox 85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56" name="Group 856"/>
          <p:cNvGrpSpPr/>
          <p:nvPr/>
        </p:nvGrpSpPr>
        <p:grpSpPr>
          <a:xfrm>
            <a:off x="14768671" y="5029200"/>
            <a:ext cx="372765" cy="372765"/>
            <a:chOff x="0" y="0"/>
            <a:chExt cx="812800" cy="812800"/>
          </a:xfrm>
        </p:grpSpPr>
        <p:sp>
          <p:nvSpPr>
            <p:cNvPr id="857" name="Freeform 8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58" name="TextBox 85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59" name="Group 859"/>
          <p:cNvGrpSpPr/>
          <p:nvPr/>
        </p:nvGrpSpPr>
        <p:grpSpPr>
          <a:xfrm>
            <a:off x="15227161" y="5029200"/>
            <a:ext cx="372765" cy="372765"/>
            <a:chOff x="0" y="0"/>
            <a:chExt cx="812800" cy="812800"/>
          </a:xfrm>
        </p:grpSpPr>
        <p:sp>
          <p:nvSpPr>
            <p:cNvPr id="860" name="Freeform 8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61" name="TextBox 86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62" name="Group 862"/>
          <p:cNvGrpSpPr/>
          <p:nvPr/>
        </p:nvGrpSpPr>
        <p:grpSpPr>
          <a:xfrm>
            <a:off x="15685651" y="5029200"/>
            <a:ext cx="372765" cy="372765"/>
            <a:chOff x="0" y="0"/>
            <a:chExt cx="812800" cy="812800"/>
          </a:xfrm>
        </p:grpSpPr>
        <p:sp>
          <p:nvSpPr>
            <p:cNvPr id="863" name="Freeform 86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64" name="TextBox 86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865" name="TextBox 865"/>
          <p:cNvSpPr txBox="1"/>
          <p:nvPr/>
        </p:nvSpPr>
        <p:spPr>
          <a:xfrm>
            <a:off x="256034" y="5572611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complete code  v1</a:t>
            </a:r>
          </a:p>
        </p:txBody>
      </p:sp>
      <p:grpSp>
        <p:nvGrpSpPr>
          <p:cNvPr id="866" name="Group 866"/>
          <p:cNvGrpSpPr/>
          <p:nvPr/>
        </p:nvGrpSpPr>
        <p:grpSpPr>
          <a:xfrm>
            <a:off x="2944164" y="5605162"/>
            <a:ext cx="372765" cy="372765"/>
            <a:chOff x="0" y="0"/>
            <a:chExt cx="812800" cy="812800"/>
          </a:xfrm>
        </p:grpSpPr>
        <p:sp>
          <p:nvSpPr>
            <p:cNvPr id="867" name="Freeform 8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68" name="TextBox 8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69" name="Group 869"/>
          <p:cNvGrpSpPr/>
          <p:nvPr/>
        </p:nvGrpSpPr>
        <p:grpSpPr>
          <a:xfrm>
            <a:off x="3406637" y="5605162"/>
            <a:ext cx="372765" cy="372765"/>
            <a:chOff x="0" y="0"/>
            <a:chExt cx="812800" cy="812800"/>
          </a:xfrm>
        </p:grpSpPr>
        <p:sp>
          <p:nvSpPr>
            <p:cNvPr id="870" name="Freeform 8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71" name="TextBox 8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72" name="Group 872"/>
          <p:cNvGrpSpPr/>
          <p:nvPr/>
        </p:nvGrpSpPr>
        <p:grpSpPr>
          <a:xfrm>
            <a:off x="4331217" y="5605162"/>
            <a:ext cx="372765" cy="372765"/>
            <a:chOff x="0" y="0"/>
            <a:chExt cx="812800" cy="812800"/>
          </a:xfrm>
        </p:grpSpPr>
        <p:sp>
          <p:nvSpPr>
            <p:cNvPr id="873" name="Freeform 8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74" name="TextBox 8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75" name="Group 875"/>
          <p:cNvGrpSpPr/>
          <p:nvPr/>
        </p:nvGrpSpPr>
        <p:grpSpPr>
          <a:xfrm>
            <a:off x="3868866" y="5605162"/>
            <a:ext cx="372765" cy="372765"/>
            <a:chOff x="0" y="0"/>
            <a:chExt cx="812800" cy="812800"/>
          </a:xfrm>
        </p:grpSpPr>
        <p:sp>
          <p:nvSpPr>
            <p:cNvPr id="876" name="Freeform 8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77" name="TextBox 8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78" name="Group 878"/>
          <p:cNvGrpSpPr/>
          <p:nvPr/>
        </p:nvGrpSpPr>
        <p:grpSpPr>
          <a:xfrm>
            <a:off x="4793568" y="5605162"/>
            <a:ext cx="372765" cy="372765"/>
            <a:chOff x="0" y="0"/>
            <a:chExt cx="812800" cy="812800"/>
          </a:xfrm>
        </p:grpSpPr>
        <p:sp>
          <p:nvSpPr>
            <p:cNvPr id="879" name="Freeform 8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80" name="TextBox 8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81" name="Group 881"/>
          <p:cNvGrpSpPr/>
          <p:nvPr/>
        </p:nvGrpSpPr>
        <p:grpSpPr>
          <a:xfrm>
            <a:off x="5252059" y="5605162"/>
            <a:ext cx="372765" cy="372765"/>
            <a:chOff x="0" y="0"/>
            <a:chExt cx="812800" cy="812800"/>
          </a:xfrm>
        </p:grpSpPr>
        <p:sp>
          <p:nvSpPr>
            <p:cNvPr id="882" name="Freeform 8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83" name="TextBox 8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5714532" y="5605162"/>
            <a:ext cx="372765" cy="372765"/>
            <a:chOff x="0" y="0"/>
            <a:chExt cx="812800" cy="812800"/>
          </a:xfrm>
        </p:grpSpPr>
        <p:sp>
          <p:nvSpPr>
            <p:cNvPr id="885" name="Freeform 8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86" name="TextBox 8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87" name="Group 887"/>
          <p:cNvGrpSpPr/>
          <p:nvPr/>
        </p:nvGrpSpPr>
        <p:grpSpPr>
          <a:xfrm>
            <a:off x="6745179" y="5605162"/>
            <a:ext cx="372765" cy="372765"/>
            <a:chOff x="0" y="0"/>
            <a:chExt cx="812800" cy="812800"/>
          </a:xfrm>
        </p:grpSpPr>
        <p:sp>
          <p:nvSpPr>
            <p:cNvPr id="888" name="Freeform 8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89" name="TextBox 8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90" name="Group 890"/>
          <p:cNvGrpSpPr/>
          <p:nvPr/>
        </p:nvGrpSpPr>
        <p:grpSpPr>
          <a:xfrm>
            <a:off x="6282828" y="5605162"/>
            <a:ext cx="372765" cy="372765"/>
            <a:chOff x="0" y="0"/>
            <a:chExt cx="812800" cy="812800"/>
          </a:xfrm>
        </p:grpSpPr>
        <p:sp>
          <p:nvSpPr>
            <p:cNvPr id="891" name="Freeform 8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92" name="TextBox 8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93" name="Group 893"/>
          <p:cNvGrpSpPr/>
          <p:nvPr/>
        </p:nvGrpSpPr>
        <p:grpSpPr>
          <a:xfrm>
            <a:off x="7207530" y="5605162"/>
            <a:ext cx="372765" cy="372765"/>
            <a:chOff x="0" y="0"/>
            <a:chExt cx="812800" cy="812800"/>
          </a:xfrm>
        </p:grpSpPr>
        <p:sp>
          <p:nvSpPr>
            <p:cNvPr id="894" name="Freeform 8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95" name="TextBox 8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96" name="Group 896"/>
          <p:cNvGrpSpPr/>
          <p:nvPr/>
        </p:nvGrpSpPr>
        <p:grpSpPr>
          <a:xfrm>
            <a:off x="7666020" y="5605162"/>
            <a:ext cx="372765" cy="372765"/>
            <a:chOff x="0" y="0"/>
            <a:chExt cx="812800" cy="812800"/>
          </a:xfrm>
        </p:grpSpPr>
        <p:sp>
          <p:nvSpPr>
            <p:cNvPr id="897" name="Freeform 8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898" name="TextBox 8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99" name="Group 899"/>
          <p:cNvGrpSpPr/>
          <p:nvPr/>
        </p:nvGrpSpPr>
        <p:grpSpPr>
          <a:xfrm>
            <a:off x="8128493" y="5605162"/>
            <a:ext cx="372765" cy="372765"/>
            <a:chOff x="0" y="0"/>
            <a:chExt cx="812800" cy="812800"/>
          </a:xfrm>
        </p:grpSpPr>
        <p:sp>
          <p:nvSpPr>
            <p:cNvPr id="900" name="Freeform 9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01" name="TextBox 9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02" name="Group 902"/>
          <p:cNvGrpSpPr/>
          <p:nvPr/>
        </p:nvGrpSpPr>
        <p:grpSpPr>
          <a:xfrm>
            <a:off x="9025403" y="5605162"/>
            <a:ext cx="372765" cy="372765"/>
            <a:chOff x="0" y="0"/>
            <a:chExt cx="812800" cy="812800"/>
          </a:xfrm>
        </p:grpSpPr>
        <p:sp>
          <p:nvSpPr>
            <p:cNvPr id="903" name="Freeform 9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04" name="TextBox 9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05" name="Group 905"/>
          <p:cNvGrpSpPr/>
          <p:nvPr/>
        </p:nvGrpSpPr>
        <p:grpSpPr>
          <a:xfrm>
            <a:off x="8590722" y="5605162"/>
            <a:ext cx="372765" cy="372765"/>
            <a:chOff x="0" y="0"/>
            <a:chExt cx="812800" cy="812800"/>
          </a:xfrm>
        </p:grpSpPr>
        <p:sp>
          <p:nvSpPr>
            <p:cNvPr id="906" name="Freeform 9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8BAD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07" name="TextBox 9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08" name="Group 908"/>
          <p:cNvGrpSpPr/>
          <p:nvPr/>
        </p:nvGrpSpPr>
        <p:grpSpPr>
          <a:xfrm>
            <a:off x="9568458" y="5605162"/>
            <a:ext cx="372765" cy="372765"/>
            <a:chOff x="0" y="0"/>
            <a:chExt cx="812800" cy="812800"/>
          </a:xfrm>
        </p:grpSpPr>
        <p:sp>
          <p:nvSpPr>
            <p:cNvPr id="909" name="Freeform 9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10" name="TextBox 9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11" name="Group 911"/>
          <p:cNvGrpSpPr/>
          <p:nvPr/>
        </p:nvGrpSpPr>
        <p:grpSpPr>
          <a:xfrm>
            <a:off x="10026948" y="5605162"/>
            <a:ext cx="372765" cy="372765"/>
            <a:chOff x="0" y="0"/>
            <a:chExt cx="812800" cy="812800"/>
          </a:xfrm>
        </p:grpSpPr>
        <p:sp>
          <p:nvSpPr>
            <p:cNvPr id="912" name="Freeform 9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13" name="TextBox 9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14" name="Group 914"/>
          <p:cNvGrpSpPr/>
          <p:nvPr/>
        </p:nvGrpSpPr>
        <p:grpSpPr>
          <a:xfrm>
            <a:off x="10489422" y="5605162"/>
            <a:ext cx="372765" cy="372765"/>
            <a:chOff x="0" y="0"/>
            <a:chExt cx="812800" cy="812800"/>
          </a:xfrm>
        </p:grpSpPr>
        <p:sp>
          <p:nvSpPr>
            <p:cNvPr id="915" name="Freeform 9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16" name="TextBox 9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17" name="Group 917"/>
          <p:cNvGrpSpPr/>
          <p:nvPr/>
        </p:nvGrpSpPr>
        <p:grpSpPr>
          <a:xfrm>
            <a:off x="11414002" y="5605162"/>
            <a:ext cx="372765" cy="372765"/>
            <a:chOff x="0" y="0"/>
            <a:chExt cx="812800" cy="812800"/>
          </a:xfrm>
        </p:grpSpPr>
        <p:sp>
          <p:nvSpPr>
            <p:cNvPr id="918" name="Freeform 9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19" name="TextBox 9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20" name="Group 920"/>
          <p:cNvGrpSpPr/>
          <p:nvPr/>
        </p:nvGrpSpPr>
        <p:grpSpPr>
          <a:xfrm>
            <a:off x="10951650" y="5605162"/>
            <a:ext cx="372765" cy="372765"/>
            <a:chOff x="0" y="0"/>
            <a:chExt cx="812800" cy="812800"/>
          </a:xfrm>
        </p:grpSpPr>
        <p:sp>
          <p:nvSpPr>
            <p:cNvPr id="921" name="Freeform 9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22" name="TextBox 9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23" name="Group 923"/>
          <p:cNvGrpSpPr/>
          <p:nvPr/>
        </p:nvGrpSpPr>
        <p:grpSpPr>
          <a:xfrm>
            <a:off x="11876353" y="5605162"/>
            <a:ext cx="372765" cy="372765"/>
            <a:chOff x="0" y="0"/>
            <a:chExt cx="812800" cy="812800"/>
          </a:xfrm>
        </p:grpSpPr>
        <p:sp>
          <p:nvSpPr>
            <p:cNvPr id="924" name="Freeform 9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25" name="TextBox 9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12387876" y="5605162"/>
            <a:ext cx="372765" cy="372765"/>
            <a:chOff x="0" y="0"/>
            <a:chExt cx="812800" cy="812800"/>
          </a:xfrm>
        </p:grpSpPr>
        <p:sp>
          <p:nvSpPr>
            <p:cNvPr id="927" name="Freeform 9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28" name="TextBox 9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29" name="Group 929"/>
          <p:cNvGrpSpPr/>
          <p:nvPr/>
        </p:nvGrpSpPr>
        <p:grpSpPr>
          <a:xfrm>
            <a:off x="12923249" y="5605162"/>
            <a:ext cx="372765" cy="372765"/>
            <a:chOff x="0" y="0"/>
            <a:chExt cx="812800" cy="812800"/>
          </a:xfrm>
        </p:grpSpPr>
        <p:sp>
          <p:nvSpPr>
            <p:cNvPr id="930" name="Freeform 9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31" name="TextBox 9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32" name="Group 932"/>
          <p:cNvGrpSpPr/>
          <p:nvPr/>
        </p:nvGrpSpPr>
        <p:grpSpPr>
          <a:xfrm>
            <a:off x="13847829" y="5605162"/>
            <a:ext cx="372765" cy="372765"/>
            <a:chOff x="0" y="0"/>
            <a:chExt cx="812800" cy="812800"/>
          </a:xfrm>
        </p:grpSpPr>
        <p:sp>
          <p:nvSpPr>
            <p:cNvPr id="933" name="Freeform 9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34" name="TextBox 9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35" name="Group 935"/>
          <p:cNvGrpSpPr/>
          <p:nvPr/>
        </p:nvGrpSpPr>
        <p:grpSpPr>
          <a:xfrm>
            <a:off x="13385478" y="5605162"/>
            <a:ext cx="372765" cy="372765"/>
            <a:chOff x="0" y="0"/>
            <a:chExt cx="812800" cy="812800"/>
          </a:xfrm>
        </p:grpSpPr>
        <p:sp>
          <p:nvSpPr>
            <p:cNvPr id="936" name="Freeform 9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37" name="TextBox 9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38" name="Group 938"/>
          <p:cNvGrpSpPr/>
          <p:nvPr/>
        </p:nvGrpSpPr>
        <p:grpSpPr>
          <a:xfrm>
            <a:off x="14310180" y="5605162"/>
            <a:ext cx="372765" cy="372765"/>
            <a:chOff x="0" y="0"/>
            <a:chExt cx="812800" cy="812800"/>
          </a:xfrm>
        </p:grpSpPr>
        <p:sp>
          <p:nvSpPr>
            <p:cNvPr id="939" name="Freeform 9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40" name="TextBox 9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41" name="Group 941"/>
          <p:cNvGrpSpPr/>
          <p:nvPr/>
        </p:nvGrpSpPr>
        <p:grpSpPr>
          <a:xfrm>
            <a:off x="14768671" y="5605162"/>
            <a:ext cx="372765" cy="372765"/>
            <a:chOff x="0" y="0"/>
            <a:chExt cx="812800" cy="812800"/>
          </a:xfrm>
        </p:grpSpPr>
        <p:sp>
          <p:nvSpPr>
            <p:cNvPr id="942" name="Freeform 9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43" name="TextBox 9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44" name="Group 944"/>
          <p:cNvGrpSpPr/>
          <p:nvPr/>
        </p:nvGrpSpPr>
        <p:grpSpPr>
          <a:xfrm>
            <a:off x="15227161" y="5605162"/>
            <a:ext cx="372765" cy="372765"/>
            <a:chOff x="0" y="0"/>
            <a:chExt cx="812800" cy="812800"/>
          </a:xfrm>
        </p:grpSpPr>
        <p:sp>
          <p:nvSpPr>
            <p:cNvPr id="945" name="Freeform 9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46" name="TextBox 9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47" name="Group 947"/>
          <p:cNvGrpSpPr/>
          <p:nvPr/>
        </p:nvGrpSpPr>
        <p:grpSpPr>
          <a:xfrm>
            <a:off x="15685651" y="5605162"/>
            <a:ext cx="372765" cy="372765"/>
            <a:chOff x="0" y="0"/>
            <a:chExt cx="812800" cy="812800"/>
          </a:xfrm>
        </p:grpSpPr>
        <p:sp>
          <p:nvSpPr>
            <p:cNvPr id="948" name="Freeform 9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49" name="TextBox 94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950" name="TextBox 950"/>
          <p:cNvSpPr txBox="1"/>
          <p:nvPr/>
        </p:nvSpPr>
        <p:spPr>
          <a:xfrm>
            <a:off x="256034" y="7681497"/>
            <a:ext cx="2615001" cy="42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Krabuler"/>
              </a:rPr>
              <a:t>optimize circuit</a:t>
            </a:r>
          </a:p>
        </p:txBody>
      </p:sp>
      <p:grpSp>
        <p:nvGrpSpPr>
          <p:cNvPr id="951" name="Group 951"/>
          <p:cNvGrpSpPr/>
          <p:nvPr/>
        </p:nvGrpSpPr>
        <p:grpSpPr>
          <a:xfrm>
            <a:off x="2944164" y="7705070"/>
            <a:ext cx="372765" cy="372765"/>
            <a:chOff x="0" y="0"/>
            <a:chExt cx="812800" cy="812800"/>
          </a:xfrm>
        </p:grpSpPr>
        <p:sp>
          <p:nvSpPr>
            <p:cNvPr id="952" name="Freeform 9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53" name="TextBox 9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54" name="Group 954"/>
          <p:cNvGrpSpPr/>
          <p:nvPr/>
        </p:nvGrpSpPr>
        <p:grpSpPr>
          <a:xfrm>
            <a:off x="3406637" y="7705070"/>
            <a:ext cx="372765" cy="372765"/>
            <a:chOff x="0" y="0"/>
            <a:chExt cx="812800" cy="812800"/>
          </a:xfrm>
        </p:grpSpPr>
        <p:sp>
          <p:nvSpPr>
            <p:cNvPr id="955" name="Freeform 9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56" name="TextBox 9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57" name="Group 957"/>
          <p:cNvGrpSpPr/>
          <p:nvPr/>
        </p:nvGrpSpPr>
        <p:grpSpPr>
          <a:xfrm>
            <a:off x="4331217" y="7705070"/>
            <a:ext cx="372765" cy="372765"/>
            <a:chOff x="0" y="0"/>
            <a:chExt cx="812800" cy="812800"/>
          </a:xfrm>
        </p:grpSpPr>
        <p:sp>
          <p:nvSpPr>
            <p:cNvPr id="958" name="Freeform 9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59" name="TextBox 9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60" name="Group 960"/>
          <p:cNvGrpSpPr/>
          <p:nvPr/>
        </p:nvGrpSpPr>
        <p:grpSpPr>
          <a:xfrm>
            <a:off x="3868866" y="7705070"/>
            <a:ext cx="372765" cy="372765"/>
            <a:chOff x="0" y="0"/>
            <a:chExt cx="812800" cy="812800"/>
          </a:xfrm>
        </p:grpSpPr>
        <p:sp>
          <p:nvSpPr>
            <p:cNvPr id="961" name="Freeform 9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62" name="TextBox 9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63" name="Group 963"/>
          <p:cNvGrpSpPr/>
          <p:nvPr/>
        </p:nvGrpSpPr>
        <p:grpSpPr>
          <a:xfrm>
            <a:off x="4793568" y="7705070"/>
            <a:ext cx="372765" cy="372765"/>
            <a:chOff x="0" y="0"/>
            <a:chExt cx="812800" cy="812800"/>
          </a:xfrm>
        </p:grpSpPr>
        <p:sp>
          <p:nvSpPr>
            <p:cNvPr id="964" name="Freeform 9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65" name="TextBox 9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66" name="Group 966"/>
          <p:cNvGrpSpPr/>
          <p:nvPr/>
        </p:nvGrpSpPr>
        <p:grpSpPr>
          <a:xfrm>
            <a:off x="5252059" y="7705070"/>
            <a:ext cx="372765" cy="372765"/>
            <a:chOff x="0" y="0"/>
            <a:chExt cx="812800" cy="812800"/>
          </a:xfrm>
        </p:grpSpPr>
        <p:sp>
          <p:nvSpPr>
            <p:cNvPr id="967" name="Freeform 9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68" name="TextBox 96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69" name="Group 969"/>
          <p:cNvGrpSpPr/>
          <p:nvPr/>
        </p:nvGrpSpPr>
        <p:grpSpPr>
          <a:xfrm>
            <a:off x="5714532" y="7705070"/>
            <a:ext cx="372765" cy="372765"/>
            <a:chOff x="0" y="0"/>
            <a:chExt cx="812800" cy="812800"/>
          </a:xfrm>
        </p:grpSpPr>
        <p:sp>
          <p:nvSpPr>
            <p:cNvPr id="970" name="Freeform 97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71" name="TextBox 97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72" name="Group 972"/>
          <p:cNvGrpSpPr/>
          <p:nvPr/>
        </p:nvGrpSpPr>
        <p:grpSpPr>
          <a:xfrm>
            <a:off x="6745179" y="7705070"/>
            <a:ext cx="372765" cy="372765"/>
            <a:chOff x="0" y="0"/>
            <a:chExt cx="812800" cy="812800"/>
          </a:xfrm>
        </p:grpSpPr>
        <p:sp>
          <p:nvSpPr>
            <p:cNvPr id="973" name="Freeform 9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74" name="TextBox 97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75" name="Group 975"/>
          <p:cNvGrpSpPr/>
          <p:nvPr/>
        </p:nvGrpSpPr>
        <p:grpSpPr>
          <a:xfrm>
            <a:off x="6282828" y="7705070"/>
            <a:ext cx="372765" cy="372765"/>
            <a:chOff x="0" y="0"/>
            <a:chExt cx="812800" cy="812800"/>
          </a:xfrm>
        </p:grpSpPr>
        <p:sp>
          <p:nvSpPr>
            <p:cNvPr id="976" name="Freeform 9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77" name="TextBox 97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78" name="Group 978"/>
          <p:cNvGrpSpPr/>
          <p:nvPr/>
        </p:nvGrpSpPr>
        <p:grpSpPr>
          <a:xfrm>
            <a:off x="7207530" y="7705070"/>
            <a:ext cx="372765" cy="372765"/>
            <a:chOff x="0" y="0"/>
            <a:chExt cx="812800" cy="812800"/>
          </a:xfrm>
        </p:grpSpPr>
        <p:sp>
          <p:nvSpPr>
            <p:cNvPr id="979" name="Freeform 97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80" name="TextBox 98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81" name="Group 981"/>
          <p:cNvGrpSpPr/>
          <p:nvPr/>
        </p:nvGrpSpPr>
        <p:grpSpPr>
          <a:xfrm>
            <a:off x="7666020" y="7705070"/>
            <a:ext cx="372765" cy="372765"/>
            <a:chOff x="0" y="0"/>
            <a:chExt cx="812800" cy="812800"/>
          </a:xfrm>
        </p:grpSpPr>
        <p:sp>
          <p:nvSpPr>
            <p:cNvPr id="982" name="Freeform 98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83" name="TextBox 98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84" name="Group 984"/>
          <p:cNvGrpSpPr/>
          <p:nvPr/>
        </p:nvGrpSpPr>
        <p:grpSpPr>
          <a:xfrm>
            <a:off x="8128493" y="7705070"/>
            <a:ext cx="372765" cy="372765"/>
            <a:chOff x="0" y="0"/>
            <a:chExt cx="812800" cy="812800"/>
          </a:xfrm>
        </p:grpSpPr>
        <p:sp>
          <p:nvSpPr>
            <p:cNvPr id="985" name="Freeform 9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86" name="TextBox 98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87" name="Group 987"/>
          <p:cNvGrpSpPr/>
          <p:nvPr/>
        </p:nvGrpSpPr>
        <p:grpSpPr>
          <a:xfrm>
            <a:off x="9025403" y="7705070"/>
            <a:ext cx="372765" cy="372765"/>
            <a:chOff x="0" y="0"/>
            <a:chExt cx="812800" cy="812800"/>
          </a:xfrm>
        </p:grpSpPr>
        <p:sp>
          <p:nvSpPr>
            <p:cNvPr id="988" name="Freeform 9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89" name="TextBox 98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90" name="Group 990"/>
          <p:cNvGrpSpPr/>
          <p:nvPr/>
        </p:nvGrpSpPr>
        <p:grpSpPr>
          <a:xfrm>
            <a:off x="8590722" y="7705070"/>
            <a:ext cx="372765" cy="372765"/>
            <a:chOff x="0" y="0"/>
            <a:chExt cx="812800" cy="812800"/>
          </a:xfrm>
        </p:grpSpPr>
        <p:sp>
          <p:nvSpPr>
            <p:cNvPr id="991" name="Freeform 99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92" name="TextBox 99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93" name="Group 993"/>
          <p:cNvGrpSpPr/>
          <p:nvPr/>
        </p:nvGrpSpPr>
        <p:grpSpPr>
          <a:xfrm>
            <a:off x="9568458" y="7705070"/>
            <a:ext cx="372765" cy="372765"/>
            <a:chOff x="0" y="0"/>
            <a:chExt cx="812800" cy="812800"/>
          </a:xfrm>
        </p:grpSpPr>
        <p:sp>
          <p:nvSpPr>
            <p:cNvPr id="994" name="Freeform 99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95" name="TextBox 99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96" name="Group 996"/>
          <p:cNvGrpSpPr/>
          <p:nvPr/>
        </p:nvGrpSpPr>
        <p:grpSpPr>
          <a:xfrm>
            <a:off x="10026948" y="7705070"/>
            <a:ext cx="372765" cy="372765"/>
            <a:chOff x="0" y="0"/>
            <a:chExt cx="812800" cy="812800"/>
          </a:xfrm>
        </p:grpSpPr>
        <p:sp>
          <p:nvSpPr>
            <p:cNvPr id="997" name="Freeform 99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998" name="TextBox 99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999" name="Group 999"/>
          <p:cNvGrpSpPr/>
          <p:nvPr/>
        </p:nvGrpSpPr>
        <p:grpSpPr>
          <a:xfrm>
            <a:off x="10489422" y="7705070"/>
            <a:ext cx="372765" cy="372765"/>
            <a:chOff x="0" y="0"/>
            <a:chExt cx="812800" cy="812800"/>
          </a:xfrm>
        </p:grpSpPr>
        <p:sp>
          <p:nvSpPr>
            <p:cNvPr id="1000" name="Freeform 10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01" name="TextBox 100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02" name="Group 1002"/>
          <p:cNvGrpSpPr/>
          <p:nvPr/>
        </p:nvGrpSpPr>
        <p:grpSpPr>
          <a:xfrm>
            <a:off x="11414002" y="7705070"/>
            <a:ext cx="372765" cy="372765"/>
            <a:chOff x="0" y="0"/>
            <a:chExt cx="812800" cy="812800"/>
          </a:xfrm>
        </p:grpSpPr>
        <p:sp>
          <p:nvSpPr>
            <p:cNvPr id="1003" name="Freeform 10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04" name="TextBox 100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05" name="Group 1005"/>
          <p:cNvGrpSpPr/>
          <p:nvPr/>
        </p:nvGrpSpPr>
        <p:grpSpPr>
          <a:xfrm>
            <a:off x="10951650" y="7705070"/>
            <a:ext cx="372765" cy="372765"/>
            <a:chOff x="0" y="0"/>
            <a:chExt cx="812800" cy="812800"/>
          </a:xfrm>
        </p:grpSpPr>
        <p:sp>
          <p:nvSpPr>
            <p:cNvPr id="1006" name="Freeform 10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07" name="TextBox 100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876353" y="7705070"/>
            <a:ext cx="372765" cy="372765"/>
            <a:chOff x="0" y="0"/>
            <a:chExt cx="812800" cy="812800"/>
          </a:xfrm>
        </p:grpSpPr>
        <p:sp>
          <p:nvSpPr>
            <p:cNvPr id="1009" name="Freeform 100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10" name="TextBox 10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11" name="Group 1011"/>
          <p:cNvGrpSpPr/>
          <p:nvPr/>
        </p:nvGrpSpPr>
        <p:grpSpPr>
          <a:xfrm>
            <a:off x="12387876" y="7705070"/>
            <a:ext cx="372765" cy="372765"/>
            <a:chOff x="0" y="0"/>
            <a:chExt cx="812800" cy="812800"/>
          </a:xfrm>
        </p:grpSpPr>
        <p:sp>
          <p:nvSpPr>
            <p:cNvPr id="1012" name="Freeform 10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13" name="TextBox 10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14" name="Group 1014"/>
          <p:cNvGrpSpPr/>
          <p:nvPr/>
        </p:nvGrpSpPr>
        <p:grpSpPr>
          <a:xfrm>
            <a:off x="12923249" y="7705070"/>
            <a:ext cx="372765" cy="372765"/>
            <a:chOff x="0" y="0"/>
            <a:chExt cx="812800" cy="812800"/>
          </a:xfrm>
        </p:grpSpPr>
        <p:sp>
          <p:nvSpPr>
            <p:cNvPr id="1015" name="Freeform 10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16" name="TextBox 10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17" name="Group 1017"/>
          <p:cNvGrpSpPr/>
          <p:nvPr/>
        </p:nvGrpSpPr>
        <p:grpSpPr>
          <a:xfrm>
            <a:off x="13847829" y="7705070"/>
            <a:ext cx="372765" cy="372765"/>
            <a:chOff x="0" y="0"/>
            <a:chExt cx="812800" cy="812800"/>
          </a:xfrm>
        </p:grpSpPr>
        <p:sp>
          <p:nvSpPr>
            <p:cNvPr id="1018" name="Freeform 10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19" name="TextBox 10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20" name="Group 1020"/>
          <p:cNvGrpSpPr/>
          <p:nvPr/>
        </p:nvGrpSpPr>
        <p:grpSpPr>
          <a:xfrm>
            <a:off x="13385478" y="7705070"/>
            <a:ext cx="372765" cy="372765"/>
            <a:chOff x="0" y="0"/>
            <a:chExt cx="812800" cy="812800"/>
          </a:xfrm>
        </p:grpSpPr>
        <p:sp>
          <p:nvSpPr>
            <p:cNvPr id="1021" name="Freeform 10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6A6C2"/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22" name="TextBox 10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23" name="Group 1023"/>
          <p:cNvGrpSpPr/>
          <p:nvPr/>
        </p:nvGrpSpPr>
        <p:grpSpPr>
          <a:xfrm>
            <a:off x="14310180" y="7705070"/>
            <a:ext cx="372765" cy="372765"/>
            <a:chOff x="0" y="0"/>
            <a:chExt cx="812800" cy="812800"/>
          </a:xfrm>
        </p:grpSpPr>
        <p:sp>
          <p:nvSpPr>
            <p:cNvPr id="1024" name="Freeform 10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25" name="TextBox 10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26" name="Group 1026"/>
          <p:cNvGrpSpPr/>
          <p:nvPr/>
        </p:nvGrpSpPr>
        <p:grpSpPr>
          <a:xfrm>
            <a:off x="14768671" y="7705070"/>
            <a:ext cx="372765" cy="372765"/>
            <a:chOff x="0" y="0"/>
            <a:chExt cx="812800" cy="812800"/>
          </a:xfrm>
        </p:grpSpPr>
        <p:sp>
          <p:nvSpPr>
            <p:cNvPr id="1027" name="Freeform 10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28" name="TextBox 10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29" name="Group 1029"/>
          <p:cNvGrpSpPr/>
          <p:nvPr/>
        </p:nvGrpSpPr>
        <p:grpSpPr>
          <a:xfrm>
            <a:off x="15227161" y="7705070"/>
            <a:ext cx="372765" cy="372765"/>
            <a:chOff x="0" y="0"/>
            <a:chExt cx="812800" cy="812800"/>
          </a:xfrm>
        </p:grpSpPr>
        <p:sp>
          <p:nvSpPr>
            <p:cNvPr id="1030" name="Freeform 10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31" name="TextBox 10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032" name="Group 1032"/>
          <p:cNvGrpSpPr/>
          <p:nvPr/>
        </p:nvGrpSpPr>
        <p:grpSpPr>
          <a:xfrm>
            <a:off x="15685651" y="7705070"/>
            <a:ext cx="372765" cy="372765"/>
            <a:chOff x="0" y="0"/>
            <a:chExt cx="812800" cy="812800"/>
          </a:xfrm>
        </p:grpSpPr>
        <p:sp>
          <p:nvSpPr>
            <p:cNvPr id="1033" name="Freeform 10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C5582"/>
              </a:solidFill>
              <a:prstDash val="solid"/>
              <a:miter/>
            </a:ln>
          </p:spPr>
        </p:sp>
        <p:sp>
          <p:nvSpPr>
            <p:cNvPr id="1034" name="TextBox 10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3438" y="4603991"/>
            <a:ext cx="12464659" cy="5298776"/>
          </a:xfrm>
          <a:custGeom>
            <a:avLst/>
            <a:gdLst/>
            <a:ahLst/>
            <a:cxnLst/>
            <a:rect l="l" t="t" r="r" b="b"/>
            <a:pathLst>
              <a:path w="12464659" h="5298776">
                <a:moveTo>
                  <a:pt x="0" y="0"/>
                </a:moveTo>
                <a:lnTo>
                  <a:pt x="12464658" y="0"/>
                </a:lnTo>
                <a:lnTo>
                  <a:pt x="12464658" y="5298777"/>
                </a:lnTo>
                <a:lnTo>
                  <a:pt x="0" y="5298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26807" y="4603991"/>
            <a:ext cx="2160243" cy="277414"/>
            <a:chOff x="0" y="0"/>
            <a:chExt cx="568953" cy="730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8953" cy="73064"/>
            </a:xfrm>
            <a:custGeom>
              <a:avLst/>
              <a:gdLst/>
              <a:ahLst/>
              <a:cxnLst/>
              <a:rect l="l" t="t" r="r" b="b"/>
              <a:pathLst>
                <a:path w="568953" h="73064">
                  <a:moveTo>
                    <a:pt x="0" y="0"/>
                  </a:moveTo>
                  <a:lnTo>
                    <a:pt x="568953" y="0"/>
                  </a:lnTo>
                  <a:lnTo>
                    <a:pt x="568953" y="73064"/>
                  </a:lnTo>
                  <a:lnTo>
                    <a:pt x="0" y="73064"/>
                  </a:lnTo>
                  <a:close/>
                </a:path>
              </a:pathLst>
            </a:custGeom>
            <a:solidFill>
              <a:srgbClr val="FBF7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68953" cy="1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0210" y="340726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Possible issue &amp; expected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6717" y="1690177"/>
            <a:ext cx="15778666" cy="285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80" lvl="1" indent="-356240" algn="just">
              <a:lnSpc>
                <a:spcPts val="5742"/>
              </a:lnSpc>
              <a:buFont typeface="Arial"/>
              <a:buChar char="•"/>
            </a:pPr>
            <a:r>
              <a:rPr lang="en-US" sz="3300" spc="72" dirty="0">
                <a:solidFill>
                  <a:srgbClr val="000000"/>
                </a:solidFill>
                <a:latin typeface="Handy Casual"/>
              </a:rPr>
              <a:t> If input A = B then the value of “equal” will  always be 0  and this causes the signal input to D Flip-flop always be 1 </a:t>
            </a:r>
            <a:r>
              <a:rPr lang="en-US" sz="3300" spc="72" dirty="0">
                <a:solidFill>
                  <a:srgbClr val="000000"/>
                </a:solidFill>
                <a:latin typeface="Handy Casual"/>
                <a:sym typeface="Wingdings" panose="05000000000000000000" pitchFamily="2" charset="2"/>
              </a:rPr>
              <a:t></a:t>
            </a:r>
            <a:r>
              <a:rPr lang="en-US" sz="3300" spc="72" dirty="0">
                <a:solidFill>
                  <a:srgbClr val="000000"/>
                </a:solidFill>
                <a:latin typeface="Handy Casual"/>
              </a:rPr>
              <a:t> can’t generate any positive edge signal to trigger D Flip-flop to output value D  </a:t>
            </a:r>
          </a:p>
          <a:p>
            <a:pPr algn="just">
              <a:lnSpc>
                <a:spcPts val="5742"/>
              </a:lnSpc>
            </a:pPr>
            <a:r>
              <a:rPr lang="en-US" sz="3300" spc="72" dirty="0">
                <a:solidFill>
                  <a:srgbClr val="000000"/>
                </a:solidFill>
                <a:latin typeface="Handy Casual"/>
              </a:rPr>
              <a:t>solution: use a counter with a smaller period of clock cycle (compare to input </a:t>
            </a:r>
            <a:r>
              <a:rPr lang="en-US" sz="3300" spc="72" dirty="0" err="1">
                <a:solidFill>
                  <a:srgbClr val="000000"/>
                </a:solidFill>
                <a:latin typeface="Handy Casual"/>
              </a:rPr>
              <a:t>clk</a:t>
            </a:r>
            <a:r>
              <a:rPr lang="en-US" sz="3300" spc="72" dirty="0">
                <a:solidFill>
                  <a:srgbClr val="000000"/>
                </a:solidFill>
                <a:latin typeface="Handy Casual"/>
              </a:rPr>
              <a:t> signal) to initialize the value to 0 which needed to input to D Flip-flop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26806" y="4223827"/>
            <a:ext cx="84579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 dirty="0">
                <a:solidFill>
                  <a:srgbClr val="817CFF"/>
                </a:solidFill>
                <a:latin typeface="Krabuler"/>
              </a:rPr>
              <a:t>0</a:t>
            </a:r>
            <a:r>
              <a:rPr lang="en-US" sz="2692" spc="113" dirty="0">
                <a:solidFill>
                  <a:srgbClr val="191919"/>
                </a:solidFill>
                <a:latin typeface="Krabuler"/>
              </a:rPr>
              <a:t>-&gt;</a:t>
            </a:r>
            <a:r>
              <a:rPr lang="en-US" sz="2692" spc="113" dirty="0">
                <a:solidFill>
                  <a:srgbClr val="E56363"/>
                </a:solidFill>
                <a:latin typeface="Krabuler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88034" y="5282197"/>
            <a:ext cx="186740" cy="38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>
                <a:solidFill>
                  <a:srgbClr val="E56363"/>
                </a:solidFill>
                <a:latin typeface="Krabuler"/>
              </a:rPr>
              <a:t>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74774" y="6062498"/>
            <a:ext cx="101182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 dirty="0">
                <a:solidFill>
                  <a:srgbClr val="E56363"/>
                </a:solidFill>
                <a:latin typeface="Krabuler"/>
              </a:rPr>
              <a:t>0 or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65037" y="5282197"/>
            <a:ext cx="186740" cy="38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>
                <a:solidFill>
                  <a:srgbClr val="E56363"/>
                </a:solidFill>
                <a:latin typeface="Krabuler"/>
              </a:rPr>
              <a:t>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6880" y="4501241"/>
            <a:ext cx="823046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 dirty="0">
                <a:solidFill>
                  <a:srgbClr val="817CFF"/>
                </a:solidFill>
                <a:latin typeface="Krabuler"/>
              </a:rPr>
              <a:t>1</a:t>
            </a:r>
            <a:r>
              <a:rPr lang="en-US" sz="2692" spc="113" dirty="0">
                <a:solidFill>
                  <a:srgbClr val="191919"/>
                </a:solidFill>
                <a:latin typeface="Krabuler"/>
              </a:rPr>
              <a:t>-&gt;</a:t>
            </a:r>
            <a:r>
              <a:rPr lang="en-US" sz="2692" spc="113" dirty="0">
                <a:solidFill>
                  <a:srgbClr val="E56363"/>
                </a:solidFill>
                <a:latin typeface="Krabuler"/>
              </a:rPr>
              <a:t>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68488" y="6195284"/>
            <a:ext cx="152176" cy="38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>
                <a:solidFill>
                  <a:srgbClr val="E56363"/>
                </a:solidFill>
                <a:latin typeface="Krabuler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84727" y="5653759"/>
            <a:ext cx="95018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 dirty="0">
                <a:solidFill>
                  <a:srgbClr val="E56363"/>
                </a:solidFill>
                <a:latin typeface="Krabuler"/>
              </a:rPr>
              <a:t>0 or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34544" y="6471237"/>
            <a:ext cx="95018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6"/>
              </a:lnSpc>
              <a:spcBef>
                <a:spcPct val="0"/>
              </a:spcBef>
            </a:pPr>
            <a:r>
              <a:rPr lang="en-US" sz="2692" spc="113" dirty="0">
                <a:solidFill>
                  <a:srgbClr val="E56363"/>
                </a:solidFill>
                <a:latin typeface="Krabuler"/>
              </a:rPr>
              <a:t>1 or 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40444" y="4556366"/>
            <a:ext cx="603556" cy="3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  <a:spcBef>
                <a:spcPct val="0"/>
              </a:spcBef>
            </a:pPr>
            <a:r>
              <a:rPr lang="en-US" sz="2186">
                <a:solidFill>
                  <a:srgbClr val="000000"/>
                </a:solidFill>
                <a:latin typeface="Aristotelica Pro Condensed"/>
              </a:rPr>
              <a:t>count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2CB1A0D-8491-457C-A3A2-1252DC3E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896" y="-419101"/>
            <a:ext cx="21056137" cy="11658599"/>
          </a:xfrm>
          <a:prstGeom prst="rect">
            <a:avLst/>
          </a:prstGeom>
        </p:spPr>
      </p:pic>
      <p:sp>
        <p:nvSpPr>
          <p:cNvPr id="18" name="Freeform 2">
            <a:extLst>
              <a:ext uri="{FF2B5EF4-FFF2-40B4-BE49-F238E27FC236}">
                <a16:creationId xmlns:a16="http://schemas.microsoft.com/office/drawing/2014/main" id="{1219B47C-1D88-4062-91E9-DD2C56F3AEAD}"/>
              </a:ext>
            </a:extLst>
          </p:cNvPr>
          <p:cNvSpPr/>
          <p:nvPr/>
        </p:nvSpPr>
        <p:spPr>
          <a:xfrm>
            <a:off x="6135067" y="-115383"/>
            <a:ext cx="10083238" cy="1393320"/>
          </a:xfrm>
          <a:custGeom>
            <a:avLst/>
            <a:gdLst/>
            <a:ahLst/>
            <a:cxnLst/>
            <a:rect l="l" t="t" r="r" b="b"/>
            <a:pathLst>
              <a:path w="10083238" h="1393320">
                <a:moveTo>
                  <a:pt x="0" y="0"/>
                </a:moveTo>
                <a:lnTo>
                  <a:pt x="10083239" y="0"/>
                </a:lnTo>
                <a:lnTo>
                  <a:pt x="10083239" y="1393320"/>
                </a:lnTo>
                <a:lnTo>
                  <a:pt x="0" y="1393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ABCADBD5-8387-4C6F-8B84-C1C1D59014D5}"/>
              </a:ext>
            </a:extLst>
          </p:cNvPr>
          <p:cNvSpPr/>
          <p:nvPr/>
        </p:nvSpPr>
        <p:spPr>
          <a:xfrm rot="-10800000">
            <a:off x="11965079" y="9011630"/>
            <a:ext cx="8506453" cy="1905171"/>
          </a:xfrm>
          <a:custGeom>
            <a:avLst/>
            <a:gdLst/>
            <a:ahLst/>
            <a:cxnLst/>
            <a:rect l="l" t="t" r="r" b="b"/>
            <a:pathLst>
              <a:path w="8506453" h="1905171">
                <a:moveTo>
                  <a:pt x="0" y="0"/>
                </a:moveTo>
                <a:lnTo>
                  <a:pt x="8506453" y="0"/>
                </a:lnTo>
                <a:lnTo>
                  <a:pt x="8506453" y="1905171"/>
                </a:lnTo>
                <a:lnTo>
                  <a:pt x="0" y="190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2081"/>
            </a:stretch>
          </a:blipFill>
        </p:spPr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03314529-76C3-4B1A-B262-61A544692AE7}"/>
              </a:ext>
            </a:extLst>
          </p:cNvPr>
          <p:cNvSpPr txBox="1"/>
          <p:nvPr/>
        </p:nvSpPr>
        <p:spPr>
          <a:xfrm>
            <a:off x="439640" y="724152"/>
            <a:ext cx="17690826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20"/>
              </a:lnSpc>
            </a:pPr>
            <a:r>
              <a:rPr lang="en-US" sz="8000" spc="176">
                <a:solidFill>
                  <a:srgbClr val="000000"/>
                </a:solidFill>
                <a:latin typeface="Krabuler"/>
              </a:rPr>
              <a:t>Possible issue &amp; expected solution</a:t>
            </a: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CB358AB0-A5AE-4DBB-A04A-194238F2AA95}"/>
              </a:ext>
            </a:extLst>
          </p:cNvPr>
          <p:cNvSpPr txBox="1"/>
          <p:nvPr/>
        </p:nvSpPr>
        <p:spPr>
          <a:xfrm>
            <a:off x="764466" y="2159812"/>
            <a:ext cx="17041174" cy="324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00"/>
              </a:lnSpc>
            </a:pPr>
            <a:r>
              <a:rPr lang="en-US" sz="5000" spc="110" dirty="0">
                <a:solidFill>
                  <a:srgbClr val="000000"/>
                </a:solidFill>
                <a:latin typeface="Handy Casual"/>
              </a:rPr>
              <a:t>2. the output is not what we expected</a:t>
            </a:r>
          </a:p>
          <a:p>
            <a:pPr>
              <a:lnSpc>
                <a:spcPts val="8700"/>
              </a:lnSpc>
            </a:pPr>
            <a:r>
              <a:rPr lang="en-US" sz="5000" spc="110" dirty="0">
                <a:solidFill>
                  <a:srgbClr val="000000"/>
                </a:solidFill>
                <a:latin typeface="Handy Casual"/>
              </a:rPr>
              <a:t>   </a:t>
            </a:r>
            <a:r>
              <a:rPr lang="en-US" sz="5000" spc="110" dirty="0">
                <a:solidFill>
                  <a:srgbClr val="000000"/>
                </a:solidFill>
                <a:latin typeface="Handy Casual"/>
                <a:sym typeface="Wingdings" panose="05000000000000000000" pitchFamily="2" charset="2"/>
              </a:rPr>
              <a:t></a:t>
            </a:r>
            <a:r>
              <a:rPr lang="en-US" sz="5000" spc="110" dirty="0">
                <a:solidFill>
                  <a:srgbClr val="000000"/>
                </a:solidFill>
                <a:latin typeface="Handy Casual"/>
              </a:rPr>
              <a:t> write each function in sub-module and compile each of them to debug</a:t>
            </a:r>
          </a:p>
          <a:p>
            <a:pPr>
              <a:lnSpc>
                <a:spcPts val="8700"/>
              </a:lnSpc>
            </a:pPr>
            <a:endParaRPr lang="en-US" sz="5000" spc="110" dirty="0">
              <a:solidFill>
                <a:srgbClr val="000000"/>
              </a:solidFill>
              <a:latin typeface="Handy Casual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4C5278F-CC75-45D0-AADF-D17386AE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496" y="-266701"/>
            <a:ext cx="21056137" cy="11658599"/>
          </a:xfrm>
          <a:prstGeom prst="rect">
            <a:avLst/>
          </a:prstGeom>
        </p:spPr>
      </p:pic>
      <p:sp>
        <p:nvSpPr>
          <p:cNvPr id="23" name="Freeform 2">
            <a:extLst>
              <a:ext uri="{FF2B5EF4-FFF2-40B4-BE49-F238E27FC236}">
                <a16:creationId xmlns:a16="http://schemas.microsoft.com/office/drawing/2014/main" id="{8A14B9B8-E100-4A1C-AF0A-DA1BEB967FBF}"/>
              </a:ext>
            </a:extLst>
          </p:cNvPr>
          <p:cNvSpPr/>
          <p:nvPr/>
        </p:nvSpPr>
        <p:spPr>
          <a:xfrm rot="-10800000" flipH="1">
            <a:off x="9223231" y="8895219"/>
            <a:ext cx="11552272" cy="1596314"/>
          </a:xfrm>
          <a:custGeom>
            <a:avLst/>
            <a:gdLst/>
            <a:ahLst/>
            <a:cxnLst/>
            <a:rect l="l" t="t" r="r" b="b"/>
            <a:pathLst>
              <a:path w="11552272" h="1596314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38C8290E-C354-43F7-B43D-F4DE26A1B19A}"/>
              </a:ext>
            </a:extLst>
          </p:cNvPr>
          <p:cNvSpPr/>
          <p:nvPr/>
        </p:nvSpPr>
        <p:spPr>
          <a:xfrm flipH="1">
            <a:off x="-2649686" y="-149539"/>
            <a:ext cx="11546413" cy="1595504"/>
          </a:xfrm>
          <a:custGeom>
            <a:avLst/>
            <a:gdLst/>
            <a:ahLst/>
            <a:cxnLst/>
            <a:rect l="l" t="t" r="r" b="b"/>
            <a:pathLst>
              <a:path w="11546413" h="1595504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274CEE74-6075-4E86-B935-8C4A813C0039}"/>
              </a:ext>
            </a:extLst>
          </p:cNvPr>
          <p:cNvSpPr/>
          <p:nvPr/>
        </p:nvSpPr>
        <p:spPr>
          <a:xfrm rot="-491967">
            <a:off x="4366081" y="1559751"/>
            <a:ext cx="1707111" cy="1555022"/>
          </a:xfrm>
          <a:custGeom>
            <a:avLst/>
            <a:gdLst/>
            <a:ahLst/>
            <a:cxnLst/>
            <a:rect l="l" t="t" r="r" b="b"/>
            <a:pathLst>
              <a:path w="1707111" h="1555022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8A53CB4-6511-4474-A9AD-455A94F333E6}"/>
              </a:ext>
            </a:extLst>
          </p:cNvPr>
          <p:cNvSpPr/>
          <p:nvPr/>
        </p:nvSpPr>
        <p:spPr>
          <a:xfrm>
            <a:off x="12512426" y="1028700"/>
            <a:ext cx="3634128" cy="4158041"/>
          </a:xfrm>
          <a:custGeom>
            <a:avLst/>
            <a:gdLst/>
            <a:ahLst/>
            <a:cxnLst/>
            <a:rect l="l" t="t" r="r" b="b"/>
            <a:pathLst>
              <a:path w="3634128" h="4158041">
                <a:moveTo>
                  <a:pt x="0" y="0"/>
                </a:moveTo>
                <a:lnTo>
                  <a:pt x="3634128" y="0"/>
                </a:lnTo>
                <a:lnTo>
                  <a:pt x="3634128" y="4158041"/>
                </a:lnTo>
                <a:lnTo>
                  <a:pt x="0" y="41580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9BB73BB0-69B6-4F06-86C2-EDA4877D9C7C}"/>
              </a:ext>
            </a:extLst>
          </p:cNvPr>
          <p:cNvSpPr/>
          <p:nvPr/>
        </p:nvSpPr>
        <p:spPr>
          <a:xfrm rot="1129629" flipV="1">
            <a:off x="1530356" y="4116826"/>
            <a:ext cx="3895386" cy="4128059"/>
          </a:xfrm>
          <a:custGeom>
            <a:avLst/>
            <a:gdLst/>
            <a:ahLst/>
            <a:cxnLst/>
            <a:rect l="l" t="t" r="r" b="b"/>
            <a:pathLst>
              <a:path w="3895386" h="4128059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4C2C4CF6-A3E6-4B47-97F3-38F581063592}"/>
              </a:ext>
            </a:extLst>
          </p:cNvPr>
          <p:cNvSpPr/>
          <p:nvPr/>
        </p:nvSpPr>
        <p:spPr>
          <a:xfrm rot="-1568932">
            <a:off x="15591427" y="5685088"/>
            <a:ext cx="1480813" cy="2123030"/>
          </a:xfrm>
          <a:custGeom>
            <a:avLst/>
            <a:gdLst/>
            <a:ahLst/>
            <a:cxnLst/>
            <a:rect l="l" t="t" r="r" b="b"/>
            <a:pathLst>
              <a:path w="1480813" h="2123030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8EBD8614-6CB1-4975-95BF-99155258E054}"/>
              </a:ext>
            </a:extLst>
          </p:cNvPr>
          <p:cNvSpPr txBox="1"/>
          <p:nvPr/>
        </p:nvSpPr>
        <p:spPr>
          <a:xfrm>
            <a:off x="4955707" y="2879051"/>
            <a:ext cx="8376587" cy="5499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</a:rPr>
              <a:t>THANK</a:t>
            </a:r>
          </a:p>
          <a:p>
            <a:pPr algn="ctr">
              <a:lnSpc>
                <a:spcPts val="21650"/>
              </a:lnSpc>
            </a:pPr>
            <a:r>
              <a:rPr lang="en-US" sz="18504" spc="407">
                <a:solidFill>
                  <a:srgbClr val="000000"/>
                </a:solidFill>
                <a:latin typeface="Pompiere"/>
              </a:rPr>
              <a:t>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579</Words>
  <Application>Microsoft Office PowerPoint</Application>
  <PresentationFormat>自訂</PresentationFormat>
  <Paragraphs>137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Krabuler</vt:lpstr>
      <vt:lpstr>Pompiere</vt:lpstr>
      <vt:lpstr>Aristotelica Pro Condensed</vt:lpstr>
      <vt:lpstr>可画方糖体-繁</vt:lpstr>
      <vt:lpstr>Arial</vt:lpstr>
      <vt:lpstr>Handy Casual</vt:lpstr>
      <vt:lpstr>Krabuler Bold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Playful Doodle Digital Brainstorm Presentation</dc:title>
  <cp:lastModifiedBy>芷伃 林</cp:lastModifiedBy>
  <cp:revision>1</cp:revision>
  <dcterms:created xsi:type="dcterms:W3CDTF">2006-08-16T00:00:00Z</dcterms:created>
  <dcterms:modified xsi:type="dcterms:W3CDTF">2023-12-14T16:40:34Z</dcterms:modified>
  <dc:identifier>DAF2pbAL4Lg</dc:identifier>
</cp:coreProperties>
</file>